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28" r:id="rId4"/>
  </p:sldMasterIdLst>
  <p:notesMasterIdLst>
    <p:notesMasterId r:id="rId14"/>
  </p:notesMasterIdLst>
  <p:handoutMasterIdLst>
    <p:handoutMasterId r:id="rId15"/>
  </p:handoutMasterIdLst>
  <p:sldIdLst>
    <p:sldId id="308" r:id="rId5"/>
    <p:sldId id="352" r:id="rId6"/>
    <p:sldId id="353" r:id="rId7"/>
    <p:sldId id="354" r:id="rId8"/>
    <p:sldId id="355" r:id="rId9"/>
    <p:sldId id="356" r:id="rId10"/>
    <p:sldId id="357" r:id="rId11"/>
    <p:sldId id="359" r:id="rId12"/>
    <p:sldId id="358"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7" pos="3840" userDrawn="1">
          <p15:clr>
            <a:srgbClr val="A4A3A4"/>
          </p15:clr>
        </p15:guide>
        <p15:guide id="18"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FF"/>
    <a:srgbClr val="0071BC"/>
    <a:srgbClr val="000000"/>
    <a:srgbClr val="777777"/>
    <a:srgbClr val="3A0000"/>
    <a:srgbClr val="260000"/>
    <a:srgbClr val="1E0007"/>
    <a:srgbClr val="2A000A"/>
    <a:srgbClr val="3E00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E88F77-CBFD-4670-9B7A-13A2C1B2AD48}" v="19" dt="2024-09-11T04:17:28.42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38" y="42"/>
      </p:cViewPr>
      <p:guideLst>
        <p:guide pos="3840"/>
        <p:guide orient="horz" pos="216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6CA9A1-49A5-4813-BE73-64411D697E83}" type="datetimeFigureOut">
              <a:rPr kumimoji="1" lang="ja-JP" altLang="en-US" smtClean="0"/>
              <a:t>2024/9/11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2E35D2-4F1F-4BDF-88EC-2B2C6B449510}" type="slidenum">
              <a:rPr kumimoji="1" lang="ja-JP" altLang="en-US" smtClean="0"/>
              <a:t>‹#›</a:t>
            </a:fld>
            <a:endParaRPr kumimoji="1" lang="ja-JP" altLang="en-US"/>
          </a:p>
        </p:txBody>
      </p:sp>
    </p:spTree>
    <p:extLst>
      <p:ext uri="{BB962C8B-B14F-4D97-AF65-F5344CB8AC3E}">
        <p14:creationId xmlns:p14="http://schemas.microsoft.com/office/powerpoint/2010/main" val="2050149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218005-AB2E-4230-9CBF-EC876F8C3946}" type="datetimeFigureOut">
              <a:rPr kumimoji="1" lang="ja-JP" altLang="en-US" smtClean="0"/>
              <a:t>2024/9/11</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6E3972-898B-454C-95F2-E930BA80A49A}" type="slidenum">
              <a:rPr kumimoji="1" lang="ja-JP" altLang="en-US" smtClean="0"/>
              <a:t>‹#›</a:t>
            </a:fld>
            <a:endParaRPr kumimoji="1" lang="ja-JP" altLang="en-US"/>
          </a:p>
        </p:txBody>
      </p:sp>
    </p:spTree>
    <p:extLst>
      <p:ext uri="{BB962C8B-B14F-4D97-AF65-F5344CB8AC3E}">
        <p14:creationId xmlns:p14="http://schemas.microsoft.com/office/powerpoint/2010/main" val="2160730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スライド番号プレースホルダー 7">
            <a:extLst>
              <a:ext uri="{FF2B5EF4-FFF2-40B4-BE49-F238E27FC236}">
                <a16:creationId xmlns:a16="http://schemas.microsoft.com/office/drawing/2014/main" id="{49F1AAF4-136B-49B5-8509-D8D6F5305E14}"/>
              </a:ext>
            </a:extLst>
          </p:cNvPr>
          <p:cNvSpPr>
            <a:spLocks noGrp="1"/>
          </p:cNvSpPr>
          <p:nvPr>
            <p:ph type="sldNum" sz="quarter" idx="11"/>
          </p:nvPr>
        </p:nvSpPr>
        <p:spPr/>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2" name="タイトル 1"/>
          <p:cNvSpPr>
            <a:spLocks noGrp="1"/>
          </p:cNvSpPr>
          <p:nvPr>
            <p:ph type="ctrTitle"/>
          </p:nvPr>
        </p:nvSpPr>
        <p:spPr>
          <a:xfrm>
            <a:off x="876072" y="3085888"/>
            <a:ext cx="10439856" cy="677108"/>
          </a:xfrm>
        </p:spPr>
        <p:txBody>
          <a:bodyPr wrap="square" anchor="t" anchorCtr="0">
            <a:spAutoFit/>
          </a:bodyPr>
          <a:lstStyle>
            <a:lvl1pPr algn="ctr">
              <a:lnSpc>
                <a:spcPct val="110000"/>
              </a:lnSpc>
              <a:defRPr sz="4000" b="1"/>
            </a:lvl1pPr>
          </a:lstStyle>
          <a:p>
            <a:r>
              <a:rPr kumimoji="1" lang="ja-JP" altLang="en-US"/>
              <a:t>マスター タイトルの書式設定</a:t>
            </a:r>
          </a:p>
        </p:txBody>
      </p:sp>
      <p:sp>
        <p:nvSpPr>
          <p:cNvPr id="5" name="字幕 2">
            <a:extLst>
              <a:ext uri="{FF2B5EF4-FFF2-40B4-BE49-F238E27FC236}">
                <a16:creationId xmlns:a16="http://schemas.microsoft.com/office/drawing/2014/main" id="{23AFDC8E-8CC6-4A7D-AF07-BC3A49D1CA9C}"/>
              </a:ext>
            </a:extLst>
          </p:cNvPr>
          <p:cNvSpPr>
            <a:spLocks noGrp="1"/>
          </p:cNvSpPr>
          <p:nvPr>
            <p:ph type="subTitle" idx="1"/>
          </p:nvPr>
        </p:nvSpPr>
        <p:spPr>
          <a:xfrm>
            <a:off x="876300" y="2420888"/>
            <a:ext cx="10439400" cy="424732"/>
          </a:xfrm>
          <a:prstGeom prst="rect">
            <a:avLst/>
          </a:prstGeom>
        </p:spPr>
        <p:txBody>
          <a:bodyPr wrap="square" lIns="0" tIns="0" rIns="0" bIns="0" anchor="b" anchorCtr="0">
            <a:spAutoFit/>
          </a:bodyPr>
          <a:lstStyle>
            <a:lvl1pPr marL="0" indent="0" algn="ctr">
              <a:lnSpc>
                <a:spcPct val="120000"/>
              </a:lnSpc>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直角三角形 5">
            <a:extLst>
              <a:ext uri="{FF2B5EF4-FFF2-40B4-BE49-F238E27FC236}">
                <a16:creationId xmlns:a16="http://schemas.microsoft.com/office/drawing/2014/main" id="{52FC0CF8-3490-445C-AAD8-397B8EBA657E}"/>
              </a:ext>
            </a:extLst>
          </p:cNvPr>
          <p:cNvSpPr>
            <a:spLocks noChangeAspect="1"/>
          </p:cNvSpPr>
          <p:nvPr userDrawn="1"/>
        </p:nvSpPr>
        <p:spPr bwMode="auto">
          <a:xfrm flipV="1">
            <a:off x="0" y="0"/>
            <a:ext cx="828000" cy="828000"/>
          </a:xfrm>
          <a:prstGeom prst="rtTriangle">
            <a:avLst/>
          </a:prstGeom>
          <a:solidFill>
            <a:schemeClr val="accent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744DC4E6-6F7C-47AB-8546-70F237955C94}"/>
              </a:ext>
            </a:extLst>
          </p:cNvPr>
          <p:cNvSpPr>
            <a:spLocks noChangeAspect="1"/>
          </p:cNvSpPr>
          <p:nvPr userDrawn="1"/>
        </p:nvSpPr>
        <p:spPr bwMode="auto">
          <a:xfrm flipH="1">
            <a:off x="11364000" y="6030000"/>
            <a:ext cx="828000" cy="828000"/>
          </a:xfrm>
          <a:prstGeom prst="rtTriangle">
            <a:avLst/>
          </a:prstGeom>
          <a:solidFill>
            <a:schemeClr val="accent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87783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ブランク（サブカラー｜メイン）">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2192000" cy="6858000"/>
          </a:xfrm>
          <a:prstGeom prst="rect">
            <a:avLst/>
          </a:prstGeom>
          <a:solidFill>
            <a:schemeClr val="bg2"/>
          </a:solidFill>
          <a:ln>
            <a:noFill/>
          </a:ln>
          <a:effectLst/>
        </p:spPr>
        <p:txBody>
          <a:bodyPr lIns="0" tIns="0" rIns="0" bIns="0" anchor="ctr">
            <a:noAutofit/>
          </a:bodyPr>
          <a:lstStyle/>
          <a:p>
            <a:endParaRPr lang="ja-JP" altLang="en-US" sz="1799"/>
          </a:p>
        </p:txBody>
      </p:sp>
      <p:sp>
        <p:nvSpPr>
          <p:cNvPr id="3" name="タイトル 2">
            <a:extLst>
              <a:ext uri="{FF2B5EF4-FFF2-40B4-BE49-F238E27FC236}">
                <a16:creationId xmlns:a16="http://schemas.microsoft.com/office/drawing/2014/main" id="{926B92A0-EDED-4536-9E58-2FBD4765E5B9}"/>
              </a:ext>
            </a:extLst>
          </p:cNvPr>
          <p:cNvSpPr>
            <a:spLocks noGrp="1"/>
          </p:cNvSpPr>
          <p:nvPr>
            <p:ph type="title"/>
          </p:nvPr>
        </p:nvSpPr>
        <p:spPr/>
        <p:txBody>
          <a:bodyPr/>
          <a:lstStyle>
            <a:lvl1pPr>
              <a:defRPr>
                <a:solidFill>
                  <a:schemeClr val="tx2"/>
                </a:solidFill>
              </a:defRPr>
            </a:lvl1p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7C934225-B3D1-4850-857E-182D81C55F29}"/>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32819115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ブランク（メインカラー）">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2192000" cy="6858000"/>
          </a:xfrm>
          <a:prstGeom prst="rect">
            <a:avLst/>
          </a:prstGeom>
          <a:solidFill>
            <a:schemeClr val="tx2"/>
          </a:solidFill>
          <a:ln>
            <a:noFill/>
          </a:ln>
          <a:effectLst/>
        </p:spPr>
        <p:txBody>
          <a:bodyPr lIns="0" tIns="0" rIns="0" bIns="0" anchor="ctr">
            <a:noAutofit/>
          </a:bodyPr>
          <a:lstStyle/>
          <a:p>
            <a:endParaRPr lang="ja-JP" altLang="en-US" sz="1799"/>
          </a:p>
        </p:txBody>
      </p:sp>
      <p:sp>
        <p:nvSpPr>
          <p:cNvPr id="3" name="タイトル 2">
            <a:extLst>
              <a:ext uri="{FF2B5EF4-FFF2-40B4-BE49-F238E27FC236}">
                <a16:creationId xmlns:a16="http://schemas.microsoft.com/office/drawing/2014/main" id="{914F7458-3811-4411-A9E0-A6A5FC4B0F7B}"/>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817626CC-A741-4F6E-8DF7-50139980DCDD}"/>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0626743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ブランク（無彩色）">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2192000" cy="6858000"/>
          </a:xfrm>
          <a:prstGeom prst="rect">
            <a:avLst/>
          </a:prstGeom>
          <a:solidFill>
            <a:schemeClr val="tx1"/>
          </a:solidFill>
          <a:ln>
            <a:noFill/>
          </a:ln>
          <a:effectLst/>
        </p:spPr>
        <p:txBody>
          <a:bodyPr lIns="0" tIns="0" rIns="0" bIns="0" anchor="ctr">
            <a:noAutofit/>
          </a:bodyPr>
          <a:lstStyle/>
          <a:p>
            <a:endParaRPr lang="ja-JP" altLang="en-US" sz="1799"/>
          </a:p>
        </p:txBody>
      </p:sp>
      <p:sp>
        <p:nvSpPr>
          <p:cNvPr id="4" name="スライド番号プレースホルダー 3">
            <a:extLst>
              <a:ext uri="{FF2B5EF4-FFF2-40B4-BE49-F238E27FC236}">
                <a16:creationId xmlns:a16="http://schemas.microsoft.com/office/drawing/2014/main" id="{3C4AB77E-F94E-4A0E-B493-C443A1D33A5C}"/>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C8D07CF8-40DD-4A95-8FC1-F5D0A8B7353E}"/>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p>
        </p:txBody>
      </p:sp>
    </p:spTree>
    <p:extLst>
      <p:ext uri="{BB962C8B-B14F-4D97-AF65-F5344CB8AC3E}">
        <p14:creationId xmlns:p14="http://schemas.microsoft.com/office/powerpoint/2010/main" val="11077864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ブランク（ブラック）">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2192000" cy="6858000"/>
          </a:xfrm>
          <a:prstGeom prst="rect">
            <a:avLst/>
          </a:prstGeom>
          <a:solidFill>
            <a:srgbClr val="000000"/>
          </a:solidFill>
          <a:ln>
            <a:noFill/>
          </a:ln>
          <a:effectLst/>
        </p:spPr>
        <p:txBody>
          <a:bodyPr lIns="0" tIns="0" rIns="0" bIns="0" anchor="ctr">
            <a:noAutofit/>
          </a:bodyPr>
          <a:lstStyle/>
          <a:p>
            <a:endParaRPr lang="ja-JP" altLang="en-US" sz="1799"/>
          </a:p>
        </p:txBody>
      </p:sp>
      <p:sp>
        <p:nvSpPr>
          <p:cNvPr id="3" name="タイトル 2">
            <a:extLst>
              <a:ext uri="{FF2B5EF4-FFF2-40B4-BE49-F238E27FC236}">
                <a16:creationId xmlns:a16="http://schemas.microsoft.com/office/drawing/2014/main" id="{43E49A9F-23EA-4411-8ADD-28B41C64627B}"/>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26C5FE16-A2DE-473F-AC61-49592F55CE9B}"/>
              </a:ext>
            </a:extLst>
          </p:cNvPr>
          <p:cNvSpPr>
            <a:spLocks noGrp="1"/>
          </p:cNvSpPr>
          <p:nvPr>
            <p:ph type="ftr" sz="quarter" idx="10"/>
          </p:nvPr>
        </p:nvSpPr>
        <p:spPr bwMode="gray">
          <a:xfrm>
            <a:off x="876299" y="6592266"/>
            <a:ext cx="10439401" cy="265733"/>
          </a:xfrm>
          <a:prstGeom prst="rect">
            <a:avLst/>
          </a:prstGeom>
        </p:spPr>
        <p:txBody>
          <a:bodyPr/>
          <a:lstStyle>
            <a:lvl1pPr>
              <a:defRPr>
                <a:solidFill>
                  <a:schemeClr val="bg1"/>
                </a:solidFill>
              </a:defRPr>
            </a:lvl1pPr>
          </a:lstStyle>
          <a:p>
            <a:r>
              <a:rPr lang="en-US" altLang="ja-JP"/>
              <a:t>© Presentation Design</a:t>
            </a:r>
            <a:endParaRPr lang="ja-JP" altLang="en-US"/>
          </a:p>
        </p:txBody>
      </p:sp>
      <p:sp>
        <p:nvSpPr>
          <p:cNvPr id="5" name="スライド番号プレースホルダー 4">
            <a:extLst>
              <a:ext uri="{FF2B5EF4-FFF2-40B4-BE49-F238E27FC236}">
                <a16:creationId xmlns:a16="http://schemas.microsoft.com/office/drawing/2014/main" id="{9F4B76CF-DE85-4A94-8D19-AFDF758ED333}"/>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16453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06F3A714-952D-4B82-9300-94D328F5BEB6}"/>
              </a:ext>
            </a:extLst>
          </p:cNvPr>
          <p:cNvSpPr>
            <a:spLocks noChangeArrowheads="1"/>
          </p:cNvSpPr>
          <p:nvPr userDrawn="1"/>
        </p:nvSpPr>
        <p:spPr bwMode="gray">
          <a:xfrm>
            <a:off x="0" y="0"/>
            <a:ext cx="12192000" cy="6858000"/>
          </a:xfrm>
          <a:prstGeom prst="rect">
            <a:avLst/>
          </a:prstGeom>
          <a:solidFill>
            <a:schemeClr val="tx2"/>
          </a:solidFill>
          <a:ln>
            <a:noFill/>
          </a:ln>
          <a:effectLst/>
        </p:spPr>
        <p:txBody>
          <a:bodyPr lIns="0" tIns="0" rIns="0" bIns="0" anchor="ctr">
            <a:noAutofit/>
          </a:bodyPr>
          <a:lstStyle/>
          <a:p>
            <a:endParaRPr lang="ja-JP" altLang="en-US" sz="1799"/>
          </a:p>
        </p:txBody>
      </p:sp>
      <p:sp>
        <p:nvSpPr>
          <p:cNvPr id="4" name="フッター プレースホルダー 3">
            <a:extLst>
              <a:ext uri="{FF2B5EF4-FFF2-40B4-BE49-F238E27FC236}">
                <a16:creationId xmlns:a16="http://schemas.microsoft.com/office/drawing/2014/main" id="{ABC2F38E-115D-473A-AA13-8CACDAC40710}"/>
              </a:ext>
            </a:extLst>
          </p:cNvPr>
          <p:cNvSpPr>
            <a:spLocks noGrp="1"/>
          </p:cNvSpPr>
          <p:nvPr>
            <p:ph type="ftr" sz="quarter" idx="10"/>
          </p:nvPr>
        </p:nvSpPr>
        <p:spPr bwMode="gray">
          <a:xfrm>
            <a:off x="876299" y="6592266"/>
            <a:ext cx="10439401" cy="265733"/>
          </a:xfrm>
          <a:prstGeom prst="rect">
            <a:avLst/>
          </a:prstGeom>
        </p:spPr>
        <p:txBody>
          <a:bodyPr/>
          <a:lstStyle>
            <a:lvl1pPr>
              <a:defRPr>
                <a:solidFill>
                  <a:schemeClr val="tx1">
                    <a:alpha val="0"/>
                  </a:schemeClr>
                </a:solidFill>
              </a:defRPr>
            </a:lvl1pPr>
          </a:lstStyle>
          <a:p>
            <a:r>
              <a:rPr lang="en-US" altLang="ja-JP"/>
              <a:t>© Presentation Design</a:t>
            </a:r>
            <a:endParaRPr lang="ja-JP" altLang="en-US"/>
          </a:p>
        </p:txBody>
      </p:sp>
      <p:sp>
        <p:nvSpPr>
          <p:cNvPr id="8" name="スライド番号プレースホルダー 7">
            <a:extLst>
              <a:ext uri="{FF2B5EF4-FFF2-40B4-BE49-F238E27FC236}">
                <a16:creationId xmlns:a16="http://schemas.microsoft.com/office/drawing/2014/main" id="{49F1AAF4-136B-49B5-8509-D8D6F5305E14}"/>
              </a:ext>
            </a:extLst>
          </p:cNvPr>
          <p:cNvSpPr>
            <a:spLocks noGrp="1"/>
          </p:cNvSpPr>
          <p:nvPr>
            <p:ph type="sldNum" sz="quarter" idx="11"/>
          </p:nvPr>
        </p:nvSpPr>
        <p:spPr bwMode="gray"/>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2" name="タイトル 1"/>
          <p:cNvSpPr>
            <a:spLocks noGrp="1"/>
          </p:cNvSpPr>
          <p:nvPr>
            <p:ph type="ctrTitle"/>
          </p:nvPr>
        </p:nvSpPr>
        <p:spPr bwMode="gray">
          <a:xfrm>
            <a:off x="876072" y="3085888"/>
            <a:ext cx="10439856" cy="677108"/>
          </a:xfrm>
        </p:spPr>
        <p:txBody>
          <a:bodyPr wrap="square" anchor="t" anchorCtr="0">
            <a:spAutoFit/>
          </a:bodyPr>
          <a:lstStyle>
            <a:lvl1pPr algn="ctr">
              <a:lnSpc>
                <a:spcPct val="110000"/>
              </a:lnSpc>
              <a:defRPr sz="4000" b="1">
                <a:solidFill>
                  <a:schemeClr val="bg1"/>
                </a:solidFill>
              </a:defRPr>
            </a:lvl1pPr>
          </a:lstStyle>
          <a:p>
            <a:r>
              <a:rPr kumimoji="1" lang="ja-JP" altLang="en-US"/>
              <a:t>マスター タイトルの書式設定</a:t>
            </a:r>
          </a:p>
        </p:txBody>
      </p:sp>
      <p:sp>
        <p:nvSpPr>
          <p:cNvPr id="6" name="直角三角形 5">
            <a:extLst>
              <a:ext uri="{FF2B5EF4-FFF2-40B4-BE49-F238E27FC236}">
                <a16:creationId xmlns:a16="http://schemas.microsoft.com/office/drawing/2014/main" id="{52FC0CF8-3490-445C-AAD8-397B8EBA657E}"/>
              </a:ext>
            </a:extLst>
          </p:cNvPr>
          <p:cNvSpPr>
            <a:spLocks noChangeAspect="1"/>
          </p:cNvSpPr>
          <p:nvPr userDrawn="1"/>
        </p:nvSpPr>
        <p:spPr bwMode="gray">
          <a:xfrm flipV="1">
            <a:off x="0" y="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744DC4E6-6F7C-47AB-8546-70F237955C94}"/>
              </a:ext>
            </a:extLst>
          </p:cNvPr>
          <p:cNvSpPr>
            <a:spLocks noChangeAspect="1"/>
          </p:cNvSpPr>
          <p:nvPr userDrawn="1"/>
        </p:nvSpPr>
        <p:spPr bwMode="gray">
          <a:xfrm flipH="1">
            <a:off x="11364000" y="603000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448147302"/>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タイトル 1"/>
          <p:cNvSpPr>
            <a:spLocks noGrp="1"/>
          </p:cNvSpPr>
          <p:nvPr>
            <p:ph type="ctrTitle"/>
          </p:nvPr>
        </p:nvSpPr>
        <p:spPr>
          <a:xfrm>
            <a:off x="914400" y="2492896"/>
            <a:ext cx="10363200" cy="2016224"/>
          </a:xfrm>
        </p:spPr>
        <p:txBody>
          <a:bodyPr/>
          <a:lstStyle>
            <a:lvl1pPr>
              <a:defRPr b="1">
                <a:solidFill>
                  <a:schemeClr val="tx1"/>
                </a:solidFill>
                <a:latin typeface="游ゴシック" panose="020B0400000000000000" pitchFamily="50" charset="-128"/>
                <a:ea typeface="游ゴシック" panose="020B0400000000000000" pitchFamily="50" charset="-128"/>
              </a:defRPr>
            </a:lvl1pPr>
          </a:lstStyle>
          <a:p>
            <a:r>
              <a:rPr kumimoji="1" lang="ja-JP" altLang="en-US"/>
              <a:t>マスタ タイトルの書式設定</a:t>
            </a:r>
          </a:p>
        </p:txBody>
      </p:sp>
      <p:sp>
        <p:nvSpPr>
          <p:cNvPr id="3" name="サブタイトル 2"/>
          <p:cNvSpPr>
            <a:spLocks noGrp="1"/>
          </p:cNvSpPr>
          <p:nvPr>
            <p:ph type="subTitle" idx="1"/>
          </p:nvPr>
        </p:nvSpPr>
        <p:spPr>
          <a:xfrm>
            <a:off x="1828800" y="4869160"/>
            <a:ext cx="8534400" cy="769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5" name="フッター プレースホルダ 4"/>
          <p:cNvSpPr>
            <a:spLocks noGrp="1"/>
          </p:cNvSpPr>
          <p:nvPr>
            <p:ph type="ftr" sz="quarter" idx="11"/>
          </p:nvPr>
        </p:nvSpPr>
        <p:spPr>
          <a:xfrm>
            <a:off x="876299" y="6592266"/>
            <a:ext cx="10439401" cy="265733"/>
          </a:xfrm>
          <a:prstGeom prst="rect">
            <a:avLst/>
          </a:prstGeom>
        </p:spPr>
        <p:txBody>
          <a:bodyPr/>
          <a:lstStyle/>
          <a:p>
            <a:endParaRPr kumimoji="1" lang="ja-JP" altLang="en-US"/>
          </a:p>
        </p:txBody>
      </p:sp>
      <p:pic>
        <p:nvPicPr>
          <p:cNvPr id="7" name="Picture 2" descr="C:\Users\Administrator\Desktop\bt101\10101.png"/>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flipV="1">
            <a:off x="3336664" y="1342862"/>
            <a:ext cx="5518672" cy="1150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369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0"/>
            <a:ext cx="10972800" cy="908720"/>
          </a:xfrm>
        </p:spPr>
        <p:txBody>
          <a:bodyPr/>
          <a:lstStyle>
            <a:lvl1pPr>
              <a:defRPr b="1">
                <a:latin typeface="游ゴシック" panose="020B0400000000000000" pitchFamily="50" charset="-128"/>
                <a:ea typeface="游ゴシック" panose="020B0400000000000000" pitchFamily="50" charset="-128"/>
              </a:defRPr>
            </a:lvl1pPr>
          </a:lstStyle>
          <a:p>
            <a:r>
              <a:rPr kumimoji="1" lang="ja-JP" altLang="en-US"/>
              <a:t>マスタ タイトルの書式設定</a:t>
            </a:r>
          </a:p>
        </p:txBody>
      </p:sp>
      <p:sp>
        <p:nvSpPr>
          <p:cNvPr id="3" name="コンテンツ プレースホルダ 2"/>
          <p:cNvSpPr>
            <a:spLocks noGrp="1"/>
          </p:cNvSpPr>
          <p:nvPr>
            <p:ph idx="1"/>
          </p:nvPr>
        </p:nvSpPr>
        <p:spPr>
          <a:xfrm>
            <a:off x="609600" y="1124745"/>
            <a:ext cx="10972800" cy="5001420"/>
          </a:xfrm>
        </p:spPr>
        <p:txBody>
          <a:bodyPr/>
          <a:lstStyle>
            <a:lvl1pPr marL="0" indent="0">
              <a:buFontTx/>
              <a:buNone/>
              <a:defRPr>
                <a:latin typeface="游ゴシック Medium" panose="020B0500000000000000" pitchFamily="50" charset="-128"/>
                <a:ea typeface="游ゴシック Medium" panose="020B0500000000000000" pitchFamily="50" charset="-128"/>
              </a:defRPr>
            </a:lvl1pPr>
            <a:lvl2pPr marL="457200" indent="0">
              <a:buFontTx/>
              <a:buNone/>
              <a:defRPr>
                <a:latin typeface="游ゴシック Medium" panose="020B0500000000000000" pitchFamily="50" charset="-128"/>
                <a:ea typeface="游ゴシック Medium" panose="020B0500000000000000" pitchFamily="50" charset="-128"/>
              </a:defRPr>
            </a:lvl2pPr>
            <a:lvl3pPr marL="914400" indent="0">
              <a:buFontTx/>
              <a:buNone/>
              <a:defRPr>
                <a:latin typeface="游ゴシック Medium" panose="020B0500000000000000" pitchFamily="50" charset="-128"/>
                <a:ea typeface="游ゴシック Medium" panose="020B0500000000000000" pitchFamily="50" charset="-128"/>
              </a:defRPr>
            </a:lvl3pPr>
            <a:lvl4pPr marL="1371600" indent="0">
              <a:buFontTx/>
              <a:buNone/>
              <a:defRPr>
                <a:latin typeface="游ゴシック Medium" panose="020B0500000000000000" pitchFamily="50" charset="-128"/>
                <a:ea typeface="游ゴシック Medium" panose="020B0500000000000000" pitchFamily="50" charset="-128"/>
              </a:defRPr>
            </a:lvl4pPr>
            <a:lvl5pPr marL="1828800" indent="0">
              <a:buFontTx/>
              <a:buNone/>
              <a:defRPr>
                <a:latin typeface="游ゴシック Medium" panose="020B0500000000000000" pitchFamily="50" charset="-128"/>
                <a:ea typeface="游ゴシック Medium" panose="020B0500000000000000" pitchFamily="50" charset="-128"/>
              </a:defRPr>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lvl1pPr>
              <a:defRPr>
                <a:latin typeface="游ゴシック Medium" panose="020B0500000000000000" pitchFamily="50" charset="-128"/>
                <a:ea typeface="游ゴシック Medium" panose="020B0500000000000000" pitchFamily="50" charset="-128"/>
              </a:defRPr>
            </a:lvl1pPr>
          </a:lstStyle>
          <a:p>
            <a:fld id="{C0AD66E9-10AE-4B84-841A-3B755D00738E}" type="slidenum">
              <a:rPr lang="ja-JP" altLang="en-US" smtClean="0"/>
              <a:pPr/>
              <a:t>‹#›</a:t>
            </a:fld>
            <a:endParaRPr lang="ja-JP" altLang="en-US"/>
          </a:p>
        </p:txBody>
      </p:sp>
    </p:spTree>
    <p:extLst>
      <p:ext uri="{BB962C8B-B14F-4D97-AF65-F5344CB8AC3E}">
        <p14:creationId xmlns:p14="http://schemas.microsoft.com/office/powerpoint/2010/main" val="1133901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目次">
    <p:spTree>
      <p:nvGrpSpPr>
        <p:cNvPr id="1" name=""/>
        <p:cNvGrpSpPr/>
        <p:nvPr/>
      </p:nvGrpSpPr>
      <p:grpSpPr>
        <a:xfrm>
          <a:off x="0" y="0"/>
          <a:ext cx="0" cy="0"/>
          <a:chOff x="0" y="0"/>
          <a:chExt cx="0" cy="0"/>
        </a:xfrm>
      </p:grpSpPr>
      <p:sp>
        <p:nvSpPr>
          <p:cNvPr id="6" name="Rectangle 6"/>
          <p:cNvSpPr>
            <a:spLocks noChangeArrowheads="1"/>
          </p:cNvSpPr>
          <p:nvPr/>
        </p:nvSpPr>
        <p:spPr bwMode="gray">
          <a:xfrm>
            <a:off x="0" y="0"/>
            <a:ext cx="2328985" cy="6858000"/>
          </a:xfrm>
          <a:prstGeom prst="rect">
            <a:avLst/>
          </a:prstGeom>
          <a:solidFill>
            <a:schemeClr val="tx2"/>
          </a:solidFill>
          <a:ln>
            <a:noFill/>
          </a:ln>
          <a:effectLst/>
        </p:spPr>
        <p:txBody>
          <a:bodyPr lIns="0" tIns="0" rIns="0" bIns="0" anchor="ctr">
            <a:noAutofit/>
          </a:bodyPr>
          <a:lstStyle/>
          <a:p>
            <a:endParaRPr lang="ja-JP" altLang="en-US" sz="1799"/>
          </a:p>
        </p:txBody>
      </p:sp>
      <p:sp>
        <p:nvSpPr>
          <p:cNvPr id="2" name="タイトル 1"/>
          <p:cNvSpPr>
            <a:spLocks noGrp="1"/>
          </p:cNvSpPr>
          <p:nvPr>
            <p:ph type="title"/>
          </p:nvPr>
        </p:nvSpPr>
        <p:spPr bwMode="gray">
          <a:xfrm>
            <a:off x="2906584" y="1051200"/>
            <a:ext cx="8409115" cy="396044"/>
          </a:xfrm>
        </p:spPr>
        <p:txBody>
          <a:bodyPr/>
          <a:lstStyle>
            <a:lvl1pPr>
              <a:lnSpc>
                <a:spcPct val="110000"/>
              </a:lnSpc>
              <a:defRPr sz="2400">
                <a:solidFill>
                  <a:schemeClr val="tx2"/>
                </a:solidFill>
              </a:defRPr>
            </a:lvl1pPr>
          </a:lstStyle>
          <a:p>
            <a:r>
              <a:rPr kumimoji="1" lang="ja-JP" altLang="en-US"/>
              <a:t>マスター タイトルの書式設定</a:t>
            </a:r>
          </a:p>
        </p:txBody>
      </p:sp>
      <p:sp>
        <p:nvSpPr>
          <p:cNvPr id="7" name="Rectangle 6"/>
          <p:cNvSpPr>
            <a:spLocks noChangeArrowheads="1"/>
          </p:cNvSpPr>
          <p:nvPr userDrawn="1"/>
        </p:nvSpPr>
        <p:spPr bwMode="gray">
          <a:xfrm>
            <a:off x="0" y="0"/>
            <a:ext cx="2328985" cy="6858000"/>
          </a:xfrm>
          <a:prstGeom prst="rect">
            <a:avLst/>
          </a:prstGeom>
          <a:solidFill>
            <a:schemeClr val="tx2"/>
          </a:solidFill>
          <a:ln>
            <a:noFill/>
          </a:ln>
          <a:effectLst/>
        </p:spPr>
        <p:txBody>
          <a:bodyPr lIns="0" tIns="0" rIns="0" bIns="0" anchor="ctr">
            <a:noAutofit/>
          </a:bodyPr>
          <a:lstStyle/>
          <a:p>
            <a:endParaRPr lang="ja-JP" altLang="en-US" sz="1799"/>
          </a:p>
        </p:txBody>
      </p:sp>
      <p:sp>
        <p:nvSpPr>
          <p:cNvPr id="5" name="スライド番号プレースホルダー 4">
            <a:extLst>
              <a:ext uri="{FF2B5EF4-FFF2-40B4-BE49-F238E27FC236}">
                <a16:creationId xmlns:a16="http://schemas.microsoft.com/office/drawing/2014/main" id="{10EE96AC-D8C9-4416-968E-5D8A2D44A33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3093928165"/>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中扉">
    <p:bg>
      <p:bgRef idx="1001">
        <a:schemeClr val="bg1"/>
      </p:bgRef>
    </p:bg>
    <p:spTree>
      <p:nvGrpSpPr>
        <p:cNvPr id="1" name=""/>
        <p:cNvGrpSpPr/>
        <p:nvPr/>
      </p:nvGrpSpPr>
      <p:grpSpPr>
        <a:xfrm>
          <a:off x="0" y="0"/>
          <a:ext cx="0" cy="0"/>
          <a:chOff x="0" y="0"/>
          <a:chExt cx="0" cy="0"/>
        </a:xfrm>
      </p:grpSpPr>
      <p:sp>
        <p:nvSpPr>
          <p:cNvPr id="8" name="Rectangle 6"/>
          <p:cNvSpPr>
            <a:spLocks noChangeArrowheads="1"/>
          </p:cNvSpPr>
          <p:nvPr userDrawn="1"/>
        </p:nvSpPr>
        <p:spPr bwMode="gray">
          <a:xfrm>
            <a:off x="0" y="0"/>
            <a:ext cx="12192000" cy="6858000"/>
          </a:xfrm>
          <a:prstGeom prst="rect">
            <a:avLst/>
          </a:prstGeom>
          <a:solidFill>
            <a:schemeClr val="bg2"/>
          </a:solidFill>
          <a:ln>
            <a:noFill/>
          </a:ln>
          <a:effectLst/>
        </p:spPr>
        <p:txBody>
          <a:bodyPr lIns="0" tIns="0" rIns="0" bIns="0" anchor="ctr">
            <a:noAutofit/>
          </a:bodyPr>
          <a:lstStyle/>
          <a:p>
            <a:endParaRPr lang="ja-JP" altLang="en-US" sz="1799"/>
          </a:p>
        </p:txBody>
      </p:sp>
      <p:sp>
        <p:nvSpPr>
          <p:cNvPr id="7" name="Rectangle 6"/>
          <p:cNvSpPr>
            <a:spLocks noChangeArrowheads="1"/>
          </p:cNvSpPr>
          <p:nvPr/>
        </p:nvSpPr>
        <p:spPr bwMode="gray">
          <a:xfrm>
            <a:off x="0" y="0"/>
            <a:ext cx="12192000" cy="6858000"/>
          </a:xfrm>
          <a:prstGeom prst="rect">
            <a:avLst/>
          </a:prstGeom>
          <a:solidFill>
            <a:schemeClr val="bg2"/>
          </a:solidFill>
          <a:ln>
            <a:noFill/>
          </a:ln>
          <a:effectLst/>
        </p:spPr>
        <p:txBody>
          <a:bodyPr lIns="0" tIns="0" rIns="0" bIns="0" anchor="ctr">
            <a:noAutofit/>
          </a:bodyPr>
          <a:lstStyle/>
          <a:p>
            <a:endParaRPr lang="ja-JP" altLang="en-US" sz="1799"/>
          </a:p>
        </p:txBody>
      </p:sp>
      <p:sp>
        <p:nvSpPr>
          <p:cNvPr id="2" name="タイトル 1"/>
          <p:cNvSpPr>
            <a:spLocks noGrp="1"/>
          </p:cNvSpPr>
          <p:nvPr>
            <p:ph type="title"/>
          </p:nvPr>
        </p:nvSpPr>
        <p:spPr>
          <a:xfrm>
            <a:off x="778486" y="2945133"/>
            <a:ext cx="10635028" cy="931738"/>
          </a:xfrm>
          <a:ln w="6350">
            <a:solidFill>
              <a:schemeClr val="tx2"/>
            </a:solidFill>
          </a:ln>
        </p:spPr>
        <p:txBody>
          <a:bodyPr wrap="square" lIns="251999" tIns="251999" rIns="251999" bIns="180000">
            <a:spAutoFit/>
          </a:bodyPr>
          <a:lstStyle>
            <a:lvl1pPr algn="ctr">
              <a:lnSpc>
                <a:spcPct val="120000"/>
              </a:lnSpc>
              <a:defRPr sz="2799">
                <a:solidFill>
                  <a:schemeClr val="tx2"/>
                </a:solidFill>
              </a:defRPr>
            </a:lvl1pPr>
          </a:lstStyle>
          <a:p>
            <a:r>
              <a:rPr kumimoji="1" lang="ja-JP" altLang="en-US"/>
              <a:t>マスター タイトルの書式設定</a:t>
            </a:r>
          </a:p>
        </p:txBody>
      </p:sp>
      <p:sp>
        <p:nvSpPr>
          <p:cNvPr id="6" name="スライド番号プレースホルダー 5">
            <a:extLst>
              <a:ext uri="{FF2B5EF4-FFF2-40B4-BE49-F238E27FC236}">
                <a16:creationId xmlns:a16="http://schemas.microsoft.com/office/drawing/2014/main" id="{D32ECE19-D8AD-4E50-B2B3-CF83747DBC1B}"/>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26988676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コンテンツ｜2分割">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39763"/>
            <a:ext cx="12192000" cy="36512"/>
          </a:xfrm>
          <a:prstGeom prst="rect">
            <a:avLst/>
          </a:prstGeom>
          <a:solidFill>
            <a:schemeClr val="bg1">
              <a:lumMod val="85000"/>
            </a:schemeClr>
          </a:solidFill>
          <a:ln>
            <a:noFill/>
          </a:ln>
          <a:effectLst/>
        </p:spPr>
        <p:txBody>
          <a:bodyPr wrap="none" lIns="0" tIns="0" rIns="0" bIns="0" anchor="ctr">
            <a:noAutofit/>
          </a:bodyPr>
          <a:lstStyle/>
          <a:p>
            <a:endParaRPr lang="ja-JP" altLang="en-US" sz="1799"/>
          </a:p>
        </p:txBody>
      </p:sp>
      <p:sp>
        <p:nvSpPr>
          <p:cNvPr id="2" name="タイトル 1">
            <a:extLst>
              <a:ext uri="{FF2B5EF4-FFF2-40B4-BE49-F238E27FC236}">
                <a16:creationId xmlns:a16="http://schemas.microsoft.com/office/drawing/2014/main" id="{DCA3C225-AC47-4EF6-8947-ADB1A48D8007}"/>
              </a:ext>
            </a:extLst>
          </p:cNvPr>
          <p:cNvSpPr>
            <a:spLocks noGrp="1"/>
          </p:cNvSpPr>
          <p:nvPr>
            <p:ph type="title"/>
          </p:nvPr>
        </p:nvSpPr>
        <p:spPr/>
        <p:txBody>
          <a:bodyPr/>
          <a:lstStyle/>
          <a:p>
            <a:r>
              <a:rPr kumimoji="1" lang="ja-JP" altLang="en-US"/>
              <a:t>マスター タイトルの書式設定</a:t>
            </a:r>
          </a:p>
        </p:txBody>
      </p:sp>
      <p:sp>
        <p:nvSpPr>
          <p:cNvPr id="6" name="スライド番号プレースホルダー 5">
            <a:extLst>
              <a:ext uri="{FF2B5EF4-FFF2-40B4-BE49-F238E27FC236}">
                <a16:creationId xmlns:a16="http://schemas.microsoft.com/office/drawing/2014/main" id="{0CC49C2B-E4A3-4368-A638-B00FFF278995}"/>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560100258"/>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コンテンツ｜3分割">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39763"/>
            <a:ext cx="12192000" cy="36512"/>
          </a:xfrm>
          <a:prstGeom prst="rect">
            <a:avLst/>
          </a:prstGeom>
          <a:solidFill>
            <a:schemeClr val="bg1">
              <a:lumMod val="85000"/>
            </a:schemeClr>
          </a:solidFill>
          <a:ln>
            <a:noFill/>
          </a:ln>
          <a:effectLst/>
        </p:spPr>
        <p:txBody>
          <a:bodyPr wrap="none" lIns="0" tIns="0" rIns="0" bIns="0" anchor="ctr">
            <a:noAutofit/>
          </a:bodyPr>
          <a:lstStyle/>
          <a:p>
            <a:endParaRPr lang="ja-JP" altLang="en-US" sz="1799"/>
          </a:p>
        </p:txBody>
      </p:sp>
      <p:sp>
        <p:nvSpPr>
          <p:cNvPr id="2" name="タイトル 1">
            <a:extLst>
              <a:ext uri="{FF2B5EF4-FFF2-40B4-BE49-F238E27FC236}">
                <a16:creationId xmlns:a16="http://schemas.microsoft.com/office/drawing/2014/main" id="{DCA3C225-AC47-4EF6-8947-ADB1A48D8007}"/>
              </a:ext>
            </a:extLst>
          </p:cNvPr>
          <p:cNvSpPr>
            <a:spLocks noGrp="1"/>
          </p:cNvSpPr>
          <p:nvPr>
            <p:ph type="title"/>
          </p:nvPr>
        </p:nvSpPr>
        <p:spPr/>
        <p:txBody>
          <a:bodyPr/>
          <a:lstStyle>
            <a:lvl1pPr>
              <a:defRPr sz="2800" b="1">
                <a:solidFill>
                  <a:schemeClr val="tx2"/>
                </a:solidFill>
              </a:defRPr>
            </a:lvl1pPr>
          </a:lstStyle>
          <a:p>
            <a:r>
              <a:rPr kumimoji="1" lang="ja-JP" altLang="en-US"/>
              <a:t>マスター タイトルの書式設定</a:t>
            </a:r>
          </a:p>
        </p:txBody>
      </p:sp>
      <p:sp>
        <p:nvSpPr>
          <p:cNvPr id="6" name="スライド番号プレースホルダー 5">
            <a:extLst>
              <a:ext uri="{FF2B5EF4-FFF2-40B4-BE49-F238E27FC236}">
                <a16:creationId xmlns:a16="http://schemas.microsoft.com/office/drawing/2014/main" id="{0CC49C2B-E4A3-4368-A638-B00FFF278995}"/>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4" name="テキスト プレースホルダー 3"/>
          <p:cNvSpPr>
            <a:spLocks noGrp="1"/>
          </p:cNvSpPr>
          <p:nvPr>
            <p:ph type="body" sz="quarter" idx="12"/>
          </p:nvPr>
        </p:nvSpPr>
        <p:spPr>
          <a:xfrm>
            <a:off x="335359" y="1125537"/>
            <a:ext cx="11521281" cy="5466729"/>
          </a:xfrm>
          <a:prstGeom prst="rect">
            <a:avLst/>
          </a:prstGeom>
        </p:spPr>
        <p:txBody>
          <a:bodyPr/>
          <a:lstStyle>
            <a:lvl1pPr marL="342797" indent="-342797">
              <a:lnSpc>
                <a:spcPct val="150000"/>
              </a:lnSpc>
              <a:buClr>
                <a:schemeClr val="tx2"/>
              </a:buClr>
              <a:buFont typeface="Wingdings" panose="05000000000000000000" pitchFamily="2" charset="2"/>
              <a:buChar char="u"/>
              <a:defRPr sz="2000" b="1"/>
            </a:lvl1pPr>
            <a:lvl2pPr>
              <a:lnSpc>
                <a:spcPct val="150000"/>
              </a:lnSpc>
              <a:buClr>
                <a:schemeClr val="tx1"/>
              </a:buClr>
              <a:defRPr sz="1600" b="0"/>
            </a:lvl2pPr>
            <a:lvl3pPr>
              <a:lnSpc>
                <a:spcPct val="150000"/>
              </a:lnSpc>
              <a:buClr>
                <a:schemeClr val="tx1"/>
              </a:buClr>
              <a:defRPr sz="1400" b="0"/>
            </a:lvl3pPr>
            <a:lvl4pPr>
              <a:lnSpc>
                <a:spcPct val="150000"/>
              </a:lnSpc>
              <a:defRPr sz="1400" b="0"/>
            </a:lvl4pPr>
            <a:lvl5pPr>
              <a:lnSpc>
                <a:spcPct val="150000"/>
              </a:lnSpc>
              <a:defRPr sz="1400" b="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Tree>
    <p:extLst>
      <p:ext uri="{BB962C8B-B14F-4D97-AF65-F5344CB8AC3E}">
        <p14:creationId xmlns:p14="http://schemas.microsoft.com/office/powerpoint/2010/main" val="1248383465"/>
      </p:ext>
    </p:extLst>
  </p:cSld>
  <p:clrMapOvr>
    <a:masterClrMapping/>
  </p:clrMapOvr>
  <p:extLst>
    <p:ext uri="{DCECCB84-F9BA-43D5-87BE-67443E8EF086}">
      <p15:sldGuideLst xmlns:p15="http://schemas.microsoft.com/office/powerpoint/2012/main">
        <p15:guide id="1" pos="2502" userDrawn="1">
          <p15:clr>
            <a:srgbClr val="FBAE40"/>
          </p15:clr>
        </p15:guide>
        <p15:guide id="2" pos="5178" userDrawn="1">
          <p15:clr>
            <a:srgbClr val="FBAE40"/>
          </p15:clr>
        </p15:guide>
        <p15:guide id="3" pos="2865" userDrawn="1">
          <p15:clr>
            <a:srgbClr val="FBAE40"/>
          </p15:clr>
        </p15:guide>
        <p15:guide id="4" pos="481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補足情報#1">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AF9EA8A6-816C-4557-A9F5-2415803B4301}"/>
              </a:ext>
            </a:extLst>
          </p:cNvPr>
          <p:cNvSpPr>
            <a:spLocks noChangeArrowheads="1"/>
          </p:cNvSpPr>
          <p:nvPr userDrawn="1"/>
        </p:nvSpPr>
        <p:spPr bwMode="gray">
          <a:xfrm>
            <a:off x="0" y="0"/>
            <a:ext cx="12192000" cy="6858000"/>
          </a:xfrm>
          <a:prstGeom prst="rect">
            <a:avLst/>
          </a:prstGeom>
          <a:solidFill>
            <a:schemeClr val="accent6">
              <a:lumMod val="20000"/>
              <a:lumOff val="80000"/>
            </a:schemeClr>
          </a:solidFill>
          <a:ln>
            <a:noFill/>
          </a:ln>
          <a:effectLst/>
        </p:spPr>
        <p:txBody>
          <a:bodyPr lIns="0" tIns="0" rIns="0" bIns="0" anchor="ctr">
            <a:noAutofit/>
          </a:bodyPr>
          <a:lstStyle/>
          <a:p>
            <a:endParaRPr lang="ja-JP" altLang="en-US" sz="1799"/>
          </a:p>
        </p:txBody>
      </p:sp>
      <p:sp>
        <p:nvSpPr>
          <p:cNvPr id="7" name="角丸四角形 6"/>
          <p:cNvSpPr/>
          <p:nvPr userDrawn="1"/>
        </p:nvSpPr>
        <p:spPr bwMode="gray">
          <a:xfrm>
            <a:off x="0" y="1"/>
            <a:ext cx="12192000" cy="656692"/>
          </a:xfrm>
          <a:prstGeom prst="roundRect">
            <a:avLst>
              <a:gd name="adj" fmla="val 0"/>
            </a:avLst>
          </a:prstGeom>
          <a:solidFill>
            <a:schemeClr val="tx1">
              <a:alpha val="90000"/>
            </a:schemeClr>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chemeClr val="bg1"/>
              </a:solidFill>
              <a:latin typeface="メイリオ" pitchFamily="50" charset="-128"/>
              <a:ea typeface="メイリオ" pitchFamily="50" charset="-128"/>
              <a:cs typeface="メイリオ" pitchFamily="50" charset="-128"/>
            </a:endParaRPr>
          </a:p>
        </p:txBody>
      </p:sp>
      <p:sp>
        <p:nvSpPr>
          <p:cNvPr id="8" name="角丸四角形 7"/>
          <p:cNvSpPr/>
          <p:nvPr/>
        </p:nvSpPr>
        <p:spPr bwMode="auto">
          <a:xfrm>
            <a:off x="0" y="1"/>
            <a:ext cx="12192000" cy="656692"/>
          </a:xfrm>
          <a:prstGeom prst="roundRect">
            <a:avLst>
              <a:gd name="adj" fmla="val 0"/>
            </a:avLst>
          </a:prstGeom>
          <a:solidFill>
            <a:schemeClr val="tx1">
              <a:alpha val="80000"/>
            </a:schemeClr>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chemeClr val="bg1"/>
              </a:solidFill>
              <a:latin typeface="メイリオ" pitchFamily="50" charset="-128"/>
              <a:ea typeface="メイリオ" pitchFamily="50" charset="-128"/>
              <a:cs typeface="メイリオ" pitchFamily="50" charset="-128"/>
            </a:endParaRPr>
          </a:p>
        </p:txBody>
      </p:sp>
      <p:sp>
        <p:nvSpPr>
          <p:cNvPr id="2" name="タイトル 1">
            <a:extLst>
              <a:ext uri="{FF2B5EF4-FFF2-40B4-BE49-F238E27FC236}">
                <a16:creationId xmlns:a16="http://schemas.microsoft.com/office/drawing/2014/main" id="{0B1E27A7-F85E-4098-A526-D2C45A005A28}"/>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p>
        </p:txBody>
      </p:sp>
      <p:sp>
        <p:nvSpPr>
          <p:cNvPr id="6" name="スライド番号プレースホルダー 5">
            <a:extLst>
              <a:ext uri="{FF2B5EF4-FFF2-40B4-BE49-F238E27FC236}">
                <a16:creationId xmlns:a16="http://schemas.microsoft.com/office/drawing/2014/main" id="{A58843D7-25DC-44DE-8CA7-9F51469C4331}"/>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3361829740"/>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補足情報#2">
    <p:spTree>
      <p:nvGrpSpPr>
        <p:cNvPr id="1" name=""/>
        <p:cNvGrpSpPr/>
        <p:nvPr/>
      </p:nvGrpSpPr>
      <p:grpSpPr>
        <a:xfrm>
          <a:off x="0" y="0"/>
          <a:ext cx="0" cy="0"/>
          <a:chOff x="0" y="0"/>
          <a:chExt cx="0" cy="0"/>
        </a:xfrm>
      </p:grpSpPr>
      <p:sp>
        <p:nvSpPr>
          <p:cNvPr id="16" name="フリーフォーム: 図形 15">
            <a:extLst>
              <a:ext uri="{FF2B5EF4-FFF2-40B4-BE49-F238E27FC236}">
                <a16:creationId xmlns:a16="http://schemas.microsoft.com/office/drawing/2014/main" id="{E19C71F7-DBAE-480A-9026-30B020360793}"/>
              </a:ext>
            </a:extLst>
          </p:cNvPr>
          <p:cNvSpPr/>
          <p:nvPr userDrawn="1"/>
        </p:nvSpPr>
        <p:spPr bwMode="auto">
          <a:xfrm>
            <a:off x="0" y="0"/>
            <a:ext cx="12192000" cy="6858000"/>
          </a:xfrm>
          <a:custGeom>
            <a:avLst/>
            <a:gdLst>
              <a:gd name="connsiteX0" fmla="*/ 183223 w 12192000"/>
              <a:gd name="connsiteY0" fmla="*/ 144000 h 6858000"/>
              <a:gd name="connsiteX1" fmla="*/ 144000 w 12192000"/>
              <a:gd name="connsiteY1" fmla="*/ 183223 h 6858000"/>
              <a:gd name="connsiteX2" fmla="*/ 144000 w 12192000"/>
              <a:gd name="connsiteY2" fmla="*/ 6674777 h 6858000"/>
              <a:gd name="connsiteX3" fmla="*/ 183223 w 12192000"/>
              <a:gd name="connsiteY3" fmla="*/ 6714000 h 6858000"/>
              <a:gd name="connsiteX4" fmla="*/ 12008777 w 12192000"/>
              <a:gd name="connsiteY4" fmla="*/ 6714000 h 6858000"/>
              <a:gd name="connsiteX5" fmla="*/ 12048000 w 12192000"/>
              <a:gd name="connsiteY5" fmla="*/ 6674777 h 6858000"/>
              <a:gd name="connsiteX6" fmla="*/ 12048000 w 12192000"/>
              <a:gd name="connsiteY6" fmla="*/ 183223 h 6858000"/>
              <a:gd name="connsiteX7" fmla="*/ 12008777 w 12192000"/>
              <a:gd name="connsiteY7" fmla="*/ 14400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183223" y="144000"/>
                </a:moveTo>
                <a:cubicBezTo>
                  <a:pt x="161561" y="144000"/>
                  <a:pt x="144000" y="161561"/>
                  <a:pt x="144000" y="183223"/>
                </a:cubicBezTo>
                <a:lnTo>
                  <a:pt x="144000" y="6674777"/>
                </a:lnTo>
                <a:cubicBezTo>
                  <a:pt x="144000" y="6696439"/>
                  <a:pt x="161561" y="6714000"/>
                  <a:pt x="183223" y="6714000"/>
                </a:cubicBezTo>
                <a:lnTo>
                  <a:pt x="12008777" y="6714000"/>
                </a:lnTo>
                <a:cubicBezTo>
                  <a:pt x="12030439" y="6714000"/>
                  <a:pt x="12048000" y="6696439"/>
                  <a:pt x="12048000" y="6674777"/>
                </a:cubicBezTo>
                <a:lnTo>
                  <a:pt x="12048000" y="183223"/>
                </a:lnTo>
                <a:cubicBezTo>
                  <a:pt x="12048000" y="161561"/>
                  <a:pt x="12030439" y="144000"/>
                  <a:pt x="12008777" y="144000"/>
                </a:cubicBezTo>
                <a:close/>
                <a:moveTo>
                  <a:pt x="0" y="0"/>
                </a:moveTo>
                <a:lnTo>
                  <a:pt x="12192000" y="0"/>
                </a:lnTo>
                <a:lnTo>
                  <a:pt x="12192000" y="6858000"/>
                </a:lnTo>
                <a:lnTo>
                  <a:pt x="0" y="6858000"/>
                </a:lnTo>
                <a:close/>
              </a:path>
            </a:pathLst>
          </a:custGeom>
          <a:solidFill>
            <a:schemeClr val="tx2"/>
          </a:solidFill>
          <a:ln w="6350">
            <a:noFill/>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334800" y="475200"/>
            <a:ext cx="11520000" cy="396044"/>
          </a:xfrm>
        </p:spPr>
        <p:txBody>
          <a:bodyPr/>
          <a:lstStyle>
            <a:lvl1pPr algn="ctr">
              <a:lnSpc>
                <a:spcPct val="110000"/>
              </a:lnSpc>
              <a:defRPr b="1">
                <a:solidFill>
                  <a:schemeClr val="tx2"/>
                </a:solidFill>
              </a:defRPr>
            </a:lvl1pPr>
          </a:lstStyle>
          <a:p>
            <a:r>
              <a:rPr kumimoji="1" lang="ja-JP" altLang="en-US"/>
              <a:t>マスター タイトルの書式設定</a:t>
            </a:r>
          </a:p>
        </p:txBody>
      </p:sp>
      <p:sp>
        <p:nvSpPr>
          <p:cNvPr id="8" name="スライド番号プレースホルダー 7">
            <a:extLst>
              <a:ext uri="{FF2B5EF4-FFF2-40B4-BE49-F238E27FC236}">
                <a16:creationId xmlns:a16="http://schemas.microsoft.com/office/drawing/2014/main" id="{92CC0926-0B0E-4667-8BFE-C5B81525D891}"/>
              </a:ext>
            </a:extLst>
          </p:cNvPr>
          <p:cNvSpPr>
            <a:spLocks noGrp="1"/>
          </p:cNvSpPr>
          <p:nvPr>
            <p:ph type="sldNum" sz="quarter" idx="11"/>
          </p:nvPr>
        </p:nvSpPr>
        <p:spPr>
          <a:xfrm>
            <a:off x="11480274" y="6440400"/>
            <a:ext cx="376366" cy="265733"/>
          </a:xfrm>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130265719"/>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ブランク（ベースカラー）">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23A8F1-A33D-4AE4-BF35-43FC3E45B952}"/>
              </a:ext>
            </a:extLst>
          </p:cNvPr>
          <p:cNvSpPr>
            <a:spLocks noGrp="1"/>
          </p:cNvSpPr>
          <p:nvPr>
            <p:ph type="title"/>
          </p:nvPr>
        </p:nvSpPr>
        <p:spPr/>
        <p:txBody>
          <a:bodyPr/>
          <a:lstStyle/>
          <a:p>
            <a:r>
              <a:rPr kumimoji="1" lang="ja-JP" altLang="en-US"/>
              <a:t>マスター タイトルの書式設定</a:t>
            </a:r>
          </a:p>
        </p:txBody>
      </p:sp>
      <p:sp>
        <p:nvSpPr>
          <p:cNvPr id="4" name="スライド番号プレースホルダー 3">
            <a:extLst>
              <a:ext uri="{FF2B5EF4-FFF2-40B4-BE49-F238E27FC236}">
                <a16:creationId xmlns:a16="http://schemas.microsoft.com/office/drawing/2014/main" id="{486DC252-7A3C-4D8B-9523-11BEBD2172EE}"/>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366344173"/>
      </p:ext>
    </p:extLst>
  </p:cSld>
  <p:clrMapOvr>
    <a:masterClrMapping/>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ブランク（サブカラー｜無彩色）">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2192000" cy="6858000"/>
          </a:xfrm>
          <a:prstGeom prst="rect">
            <a:avLst/>
          </a:prstGeom>
          <a:solidFill>
            <a:schemeClr val="accent6">
              <a:lumMod val="20000"/>
              <a:lumOff val="80000"/>
            </a:schemeClr>
          </a:solidFill>
          <a:ln>
            <a:noFill/>
          </a:ln>
          <a:effectLst/>
        </p:spPr>
        <p:txBody>
          <a:bodyPr lIns="0" tIns="0" rIns="0" bIns="0" anchor="ctr">
            <a:noAutofit/>
          </a:bodyPr>
          <a:lstStyle/>
          <a:p>
            <a:endParaRPr lang="ja-JP" altLang="en-US" sz="1799"/>
          </a:p>
        </p:txBody>
      </p:sp>
      <p:sp>
        <p:nvSpPr>
          <p:cNvPr id="3" name="タイトル 2">
            <a:extLst>
              <a:ext uri="{FF2B5EF4-FFF2-40B4-BE49-F238E27FC236}">
                <a16:creationId xmlns:a16="http://schemas.microsoft.com/office/drawing/2014/main" id="{480A0A7D-BAE1-4625-B950-E4C38A13B2A2}"/>
              </a:ext>
            </a:extLst>
          </p:cNvPr>
          <p:cNvSpPr>
            <a:spLocks noGrp="1"/>
          </p:cNvSpPr>
          <p:nvPr>
            <p:ph type="title"/>
          </p:nvPr>
        </p:nvSpPr>
        <p:spPr/>
        <p:txBody>
          <a:body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DD7AB175-7137-495A-BD7F-8CFF85DB2477}"/>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22069049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613" userDrawn="1">
          <p15:clr>
            <a:srgbClr val="FBAE40"/>
          </p15:clr>
        </p15:guide>
        <p15:guide id="2" pos="4067"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5360" y="152636"/>
            <a:ext cx="11521280" cy="396044"/>
          </a:xfrm>
          <a:prstGeom prst="rect">
            <a:avLst/>
          </a:prstGeom>
        </p:spPr>
        <p:txBody>
          <a:bodyPr vert="horz" lIns="0" tIns="0" rIns="0" bIns="0" rtlCol="0" anchor="ctr">
            <a:noAutofit/>
          </a:bodyPr>
          <a:lstStyle/>
          <a:p>
            <a:r>
              <a:rPr kumimoji="1" lang="ja-JP" altLang="en-US"/>
              <a:t>マスター タイトルの書式設定</a:t>
            </a:r>
          </a:p>
        </p:txBody>
      </p:sp>
      <p:sp>
        <p:nvSpPr>
          <p:cNvPr id="6" name="スライド番号プレースホルダー 5">
            <a:extLst>
              <a:ext uri="{FF2B5EF4-FFF2-40B4-BE49-F238E27FC236}">
                <a16:creationId xmlns:a16="http://schemas.microsoft.com/office/drawing/2014/main" id="{DE908CF9-FD2A-43E2-9B37-C2D4E0B82639}"/>
              </a:ext>
            </a:extLst>
          </p:cNvPr>
          <p:cNvSpPr>
            <a:spLocks noGrp="1"/>
          </p:cNvSpPr>
          <p:nvPr>
            <p:ph type="sldNum" sz="quarter" idx="4"/>
          </p:nvPr>
        </p:nvSpPr>
        <p:spPr>
          <a:xfrm>
            <a:off x="11532604" y="6592267"/>
            <a:ext cx="455830" cy="257113"/>
          </a:xfrm>
          <a:prstGeom prst="rect">
            <a:avLst/>
          </a:prstGeom>
        </p:spPr>
        <p:txBody>
          <a:bodyPr vert="horz" lIns="0" tIns="0" rIns="0" bIns="0" rtlCol="0" anchor="ctr"/>
          <a:lstStyle>
            <a:lvl1pPr algn="r">
              <a:defRPr sz="900" b="1">
                <a:solidFill>
                  <a:schemeClr val="tx1"/>
                </a:solidFill>
                <a:latin typeface="+mn-ea"/>
                <a:ea typeface="+mn-ea"/>
                <a:cs typeface="メイリオ" pitchFamily="50" charset="-128"/>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2093298996"/>
      </p:ext>
    </p:extLst>
  </p:cSld>
  <p:clrMap bg1="lt1" tx1="dk1" bg2="lt2" tx2="dk2" accent1="accent1" accent2="accent2" accent3="accent3" accent4="accent4" accent5="accent5" accent6="accent6" hlink="hlink" folHlink="folHlink"/>
  <p:sldLayoutIdLst>
    <p:sldLayoutId id="2147483739" r:id="rId1"/>
    <p:sldLayoutId id="2147483730" r:id="rId2"/>
    <p:sldLayoutId id="2147483731" r:id="rId3"/>
    <p:sldLayoutId id="2147483732" r:id="rId4"/>
    <p:sldLayoutId id="2147483745" r:id="rId5"/>
    <p:sldLayoutId id="2147483733" r:id="rId6"/>
    <p:sldLayoutId id="2147483734" r:id="rId7"/>
    <p:sldLayoutId id="2147483735" r:id="rId8"/>
    <p:sldLayoutId id="2147483741" r:id="rId9"/>
    <p:sldLayoutId id="2147483740" r:id="rId10"/>
    <p:sldLayoutId id="2147483736" r:id="rId11"/>
    <p:sldLayoutId id="2147483737" r:id="rId12"/>
    <p:sldLayoutId id="2147483742" r:id="rId13"/>
    <p:sldLayoutId id="2147483744" r:id="rId14"/>
    <p:sldLayoutId id="2147483746" r:id="rId15"/>
    <p:sldLayoutId id="2147483747" r:id="rId16"/>
  </p:sldLayoutIdLst>
  <p:hf hdr="0" dt="0"/>
  <p:txStyles>
    <p:titleStyle>
      <a:lvl1pPr algn="l" defTabSz="914126" rtl="0" eaLnBrk="1" latinLnBrk="0" hangingPunct="1">
        <a:lnSpc>
          <a:spcPct val="110000"/>
        </a:lnSpc>
        <a:spcBef>
          <a:spcPct val="0"/>
        </a:spcBef>
        <a:buNone/>
        <a:defRPr kumimoji="1" sz="2399" kern="1200">
          <a:solidFill>
            <a:schemeClr val="tx1"/>
          </a:solidFill>
          <a:latin typeface="+mj-ea"/>
          <a:ea typeface="+mj-ea"/>
          <a:cs typeface="メイリオ" pitchFamily="50" charset="-128"/>
        </a:defRPr>
      </a:lvl1pPr>
    </p:titleStyle>
    <p:bodyStyle>
      <a:lvl1pPr marL="342797" indent="-342797" algn="l" defTabSz="914126" rtl="0" eaLnBrk="1" latinLnBrk="0" hangingPunct="1">
        <a:spcBef>
          <a:spcPct val="20000"/>
        </a:spcBef>
        <a:buFont typeface="Arial" pitchFamily="34" charset="0"/>
        <a:buChar char="•"/>
        <a:defRPr kumimoji="1" sz="3199" kern="1200">
          <a:solidFill>
            <a:schemeClr val="tx1"/>
          </a:solidFill>
          <a:latin typeface="+mn-lt"/>
          <a:ea typeface="+mn-ea"/>
          <a:cs typeface="+mn-cs"/>
        </a:defRPr>
      </a:lvl1pPr>
      <a:lvl2pPr marL="742727" indent="-285664" algn="l" defTabSz="914126" rtl="0" eaLnBrk="1" latinLnBrk="0" hangingPunct="1">
        <a:spcBef>
          <a:spcPct val="20000"/>
        </a:spcBef>
        <a:buFont typeface="Arial" pitchFamily="34" charset="0"/>
        <a:buChar char="–"/>
        <a:defRPr kumimoji="1" sz="2799" kern="1200">
          <a:solidFill>
            <a:schemeClr val="tx1"/>
          </a:solidFill>
          <a:latin typeface="+mn-lt"/>
          <a:ea typeface="+mn-ea"/>
          <a:cs typeface="+mn-cs"/>
        </a:defRPr>
      </a:lvl2pPr>
      <a:lvl3pPr marL="1142657" indent="-228531" algn="l" defTabSz="914126" rtl="0" eaLnBrk="1" latinLnBrk="0" hangingPunct="1">
        <a:spcBef>
          <a:spcPct val="20000"/>
        </a:spcBef>
        <a:buFont typeface="Arial" pitchFamily="34" charset="0"/>
        <a:buChar char="•"/>
        <a:defRPr kumimoji="1" sz="2399" kern="1200">
          <a:solidFill>
            <a:schemeClr val="tx1"/>
          </a:solidFill>
          <a:latin typeface="+mn-lt"/>
          <a:ea typeface="+mn-ea"/>
          <a:cs typeface="+mn-cs"/>
        </a:defRPr>
      </a:lvl3pPr>
      <a:lvl4pPr marL="1599720"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4pPr>
      <a:lvl5pPr marL="2056783"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551" userDrawn="1">
          <p15:clr>
            <a:srgbClr val="F26B43"/>
          </p15:clr>
        </p15:guide>
        <p15:guide id="6" pos="7129" userDrawn="1">
          <p15:clr>
            <a:srgbClr val="F26B43"/>
          </p15:clr>
        </p15:guide>
        <p15:guide id="7" orient="horz" pos="414" userDrawn="1">
          <p15:clr>
            <a:srgbClr val="F26B43"/>
          </p15:clr>
        </p15:guide>
        <p15:guide id="10"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jasmo.org/recruit/job/index.html" TargetMode="External"/><Relationship Id="rId2" Type="http://schemas.openxmlformats.org/officeDocument/2006/relationships/hyperlink" Target="https://www.mhlw.go.jp/stf/seisakunitsuite/bunya/fukyu.html"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mhlw.go.jp/stf/seisakunitsuite/bunya/fukyu.html"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efpia.jp/link/ALCOA_Traning_materials_for_web_F_J.pdf" TargetMode="External"/><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efpia.jp/link/Special_or_specified_medical_care_coverage_system.pdf" TargetMode="External"/><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ctrTitle"/>
          </p:nvPr>
        </p:nvSpPr>
        <p:spPr>
          <a:xfrm>
            <a:off x="878290" y="1749156"/>
            <a:ext cx="10439856" cy="1354217"/>
          </a:xfrm>
        </p:spPr>
        <p:txBody>
          <a:bodyPr/>
          <a:lstStyle/>
          <a:p>
            <a:r>
              <a:rPr lang="ja-JP" altLang="en-US">
                <a:solidFill>
                  <a:schemeClr val="tx1">
                    <a:lumMod val="65000"/>
                    <a:lumOff val="35000"/>
                  </a:schemeClr>
                </a:solidFill>
                <a:latin typeface="游ゴシック" panose="020B0400000000000000" pitchFamily="50" charset="-128"/>
                <a:ea typeface="游ゴシック" panose="020B0400000000000000" pitchFamily="50" charset="-128"/>
              </a:rPr>
              <a:t>治験実施に関する</a:t>
            </a:r>
            <a:br>
              <a:rPr lang="en-US" altLang="ja-JP">
                <a:solidFill>
                  <a:schemeClr val="tx1">
                    <a:lumMod val="65000"/>
                    <a:lumOff val="35000"/>
                  </a:schemeClr>
                </a:solidFill>
                <a:latin typeface="游ゴシック" panose="020B0400000000000000" pitchFamily="50" charset="-128"/>
                <a:ea typeface="游ゴシック" panose="020B0400000000000000" pitchFamily="50" charset="-128"/>
              </a:rPr>
            </a:br>
            <a:r>
              <a:rPr lang="ja-JP" altLang="en-US">
                <a:solidFill>
                  <a:schemeClr val="tx1">
                    <a:lumMod val="65000"/>
                    <a:lumOff val="35000"/>
                  </a:schemeClr>
                </a:solidFill>
                <a:latin typeface="游ゴシック" panose="020B0400000000000000" pitchFamily="50" charset="-128"/>
                <a:ea typeface="游ゴシック" panose="020B0400000000000000" pitchFamily="50" charset="-128"/>
              </a:rPr>
              <a:t>貴院へのご協力依頼</a:t>
            </a:r>
          </a:p>
        </p:txBody>
      </p:sp>
      <p:sp>
        <p:nvSpPr>
          <p:cNvPr id="10" name="サブタイトル 2"/>
          <p:cNvSpPr>
            <a:spLocks noGrp="1"/>
          </p:cNvSpPr>
          <p:nvPr>
            <p:ph type="subTitle" idx="1"/>
          </p:nvPr>
        </p:nvSpPr>
        <p:spPr>
          <a:xfrm>
            <a:off x="878746" y="4799877"/>
            <a:ext cx="10439400" cy="417615"/>
          </a:xfrm>
        </p:spPr>
        <p:txBody>
          <a:bodyPr/>
          <a:lstStyle/>
          <a:p>
            <a:r>
              <a:rPr lang="zh-TW" altLang="en-US" dirty="0">
                <a:solidFill>
                  <a:schemeClr val="tx1">
                    <a:lumMod val="65000"/>
                    <a:lumOff val="35000"/>
                  </a:schemeClr>
                </a:solidFill>
                <a:latin typeface="游ゴシック Medium" panose="020B0500000000000000" pitchFamily="50" charset="-128"/>
                <a:ea typeface="游ゴシック Medium" panose="020B0500000000000000" pitchFamily="50" charset="-128"/>
              </a:rPr>
              <a:t>聖路加国際病院</a:t>
            </a:r>
            <a:endParaRPr lang="ja-JP" altLang="en-US"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p:txBody>
      </p:sp>
      <p:sp>
        <p:nvSpPr>
          <p:cNvPr id="6" name="タイトル 1"/>
          <p:cNvSpPr txBox="1">
            <a:spLocks/>
          </p:cNvSpPr>
          <p:nvPr/>
        </p:nvSpPr>
        <p:spPr>
          <a:xfrm>
            <a:off x="878290" y="3501008"/>
            <a:ext cx="10439856" cy="541687"/>
          </a:xfrm>
          <a:prstGeom prst="rect">
            <a:avLst/>
          </a:prstGeom>
        </p:spPr>
        <p:txBody>
          <a:bodyPr vert="horz" wrap="square" lIns="0" tIns="0" rIns="0" bIns="0" rtlCol="0" anchor="t" anchorCtr="0">
            <a:spAutoFit/>
          </a:bodyPr>
          <a:lstStyle>
            <a:lvl1pPr algn="ctr" defTabSz="914126" rtl="0" eaLnBrk="1" latinLnBrk="0" hangingPunct="1">
              <a:lnSpc>
                <a:spcPct val="110000"/>
              </a:lnSpc>
              <a:spcBef>
                <a:spcPct val="0"/>
              </a:spcBef>
              <a:buNone/>
              <a:defRPr kumimoji="1" sz="4000" b="1" kern="1200">
                <a:solidFill>
                  <a:schemeClr val="tx1"/>
                </a:solidFill>
                <a:latin typeface="+mj-ea"/>
                <a:ea typeface="+mj-ea"/>
                <a:cs typeface="メイリオ" pitchFamily="50" charset="-128"/>
              </a:defRPr>
            </a:lvl1pPr>
          </a:lstStyle>
          <a:p>
            <a:r>
              <a:rPr lang="en-US" altLang="ja-JP" sz="3200" b="0">
                <a:solidFill>
                  <a:schemeClr val="tx1">
                    <a:lumMod val="65000"/>
                    <a:lumOff val="35000"/>
                  </a:schemeClr>
                </a:solidFill>
                <a:latin typeface="游ゴシック" panose="020B0400000000000000" pitchFamily="50" charset="-128"/>
                <a:ea typeface="游ゴシック" panose="020B0400000000000000" pitchFamily="50" charset="-128"/>
              </a:rPr>
              <a:t>XXX</a:t>
            </a:r>
            <a:r>
              <a:rPr lang="ja-JP" altLang="en-US" sz="3200" b="0">
                <a:solidFill>
                  <a:schemeClr val="tx1">
                    <a:lumMod val="65000"/>
                    <a:lumOff val="35000"/>
                  </a:schemeClr>
                </a:solidFill>
                <a:latin typeface="游ゴシック" panose="020B0400000000000000" pitchFamily="50" charset="-128"/>
                <a:ea typeface="游ゴシック" panose="020B0400000000000000" pitchFamily="50" charset="-128"/>
              </a:rPr>
              <a:t>治験</a:t>
            </a:r>
          </a:p>
        </p:txBody>
      </p:sp>
      <p:sp>
        <p:nvSpPr>
          <p:cNvPr id="2" name="サブタイトル 2">
            <a:extLst>
              <a:ext uri="{FF2B5EF4-FFF2-40B4-BE49-F238E27FC236}">
                <a16:creationId xmlns:a16="http://schemas.microsoft.com/office/drawing/2014/main" id="{10771F88-D509-053E-A077-B7AE666C76F0}"/>
              </a:ext>
            </a:extLst>
          </p:cNvPr>
          <p:cNvSpPr txBox="1">
            <a:spLocks/>
          </p:cNvSpPr>
          <p:nvPr/>
        </p:nvSpPr>
        <p:spPr>
          <a:xfrm>
            <a:off x="10143235" y="6480026"/>
            <a:ext cx="1418709" cy="313227"/>
          </a:xfrm>
          <a:prstGeom prst="rect">
            <a:avLst/>
          </a:prstGeom>
        </p:spPr>
        <p:txBody>
          <a:bodyPr wrap="square" lIns="0" tIns="0" rIns="0" bIns="0" anchor="b" anchorCtr="0">
            <a:spAutoFit/>
          </a:bodyPr>
          <a:lstStyle>
            <a:lvl1pPr marL="0" indent="0" algn="ctr" defTabSz="914126" rtl="0" eaLnBrk="1" latinLnBrk="0" hangingPunct="1">
              <a:lnSpc>
                <a:spcPct val="120000"/>
              </a:lnSpc>
              <a:spcBef>
                <a:spcPts val="0"/>
              </a:spcBef>
              <a:buFont typeface="Arial" pitchFamily="34" charset="0"/>
              <a:buNone/>
              <a:defRPr kumimoji="1" sz="2400" kern="1200">
                <a:solidFill>
                  <a:schemeClr val="tx1"/>
                </a:solidFill>
                <a:latin typeface="+mn-lt"/>
                <a:ea typeface="+mn-ea"/>
                <a:cs typeface="+mn-cs"/>
              </a:defRPr>
            </a:lvl1pPr>
            <a:lvl2pPr marL="457200" indent="0" algn="ctr" defTabSz="914126" rtl="0" eaLnBrk="1" latinLnBrk="0" hangingPunct="1">
              <a:spcBef>
                <a:spcPct val="20000"/>
              </a:spcBef>
              <a:buFont typeface="Arial" pitchFamily="34" charset="0"/>
              <a:buNone/>
              <a:defRPr kumimoji="1" sz="2000" kern="1200">
                <a:solidFill>
                  <a:schemeClr val="tx1"/>
                </a:solidFill>
                <a:latin typeface="+mn-lt"/>
                <a:ea typeface="+mn-ea"/>
                <a:cs typeface="+mn-cs"/>
              </a:defRPr>
            </a:lvl2pPr>
            <a:lvl3pPr marL="914400" indent="0" algn="ctr" defTabSz="914126" rtl="0" eaLnBrk="1" latinLnBrk="0" hangingPunct="1">
              <a:spcBef>
                <a:spcPct val="20000"/>
              </a:spcBef>
              <a:buFont typeface="Arial" pitchFamily="34" charset="0"/>
              <a:buNone/>
              <a:defRPr kumimoji="1" sz="1800" kern="1200">
                <a:solidFill>
                  <a:schemeClr val="tx1"/>
                </a:solidFill>
                <a:latin typeface="+mn-lt"/>
                <a:ea typeface="+mn-ea"/>
                <a:cs typeface="+mn-cs"/>
              </a:defRPr>
            </a:lvl3pPr>
            <a:lvl4pPr marL="1371600" indent="0" algn="ctr" defTabSz="914126" rtl="0" eaLnBrk="1" latinLnBrk="0" hangingPunct="1">
              <a:spcBef>
                <a:spcPct val="20000"/>
              </a:spcBef>
              <a:buFont typeface="Arial" pitchFamily="34" charset="0"/>
              <a:buNone/>
              <a:defRPr kumimoji="1" sz="1600" kern="1200">
                <a:solidFill>
                  <a:schemeClr val="tx1"/>
                </a:solidFill>
                <a:latin typeface="+mn-lt"/>
                <a:ea typeface="+mn-ea"/>
                <a:cs typeface="+mn-cs"/>
              </a:defRPr>
            </a:lvl4pPr>
            <a:lvl5pPr marL="1828800" indent="0" algn="ctr" defTabSz="914126" rtl="0" eaLnBrk="1" latinLnBrk="0" hangingPunct="1">
              <a:spcBef>
                <a:spcPct val="20000"/>
              </a:spcBef>
              <a:buFont typeface="Arial" pitchFamily="34" charset="0"/>
              <a:buNone/>
              <a:defRPr kumimoji="1" sz="1600" kern="1200">
                <a:solidFill>
                  <a:schemeClr val="tx1"/>
                </a:solidFill>
                <a:latin typeface="+mn-lt"/>
                <a:ea typeface="+mn-ea"/>
                <a:cs typeface="+mn-cs"/>
              </a:defRPr>
            </a:lvl5pPr>
            <a:lvl6pPr marL="2286000" indent="0" algn="ctr" defTabSz="914126" rtl="0" eaLnBrk="1" latinLnBrk="0" hangingPunct="1">
              <a:spcBef>
                <a:spcPct val="20000"/>
              </a:spcBef>
              <a:buFont typeface="Arial" pitchFamily="34" charset="0"/>
              <a:buNone/>
              <a:defRPr kumimoji="1" sz="1600" kern="1200">
                <a:solidFill>
                  <a:schemeClr val="tx1"/>
                </a:solidFill>
                <a:latin typeface="+mn-lt"/>
                <a:ea typeface="+mn-ea"/>
                <a:cs typeface="+mn-cs"/>
              </a:defRPr>
            </a:lvl6pPr>
            <a:lvl7pPr marL="2743200" indent="0" algn="ctr" defTabSz="914126" rtl="0" eaLnBrk="1" latinLnBrk="0" hangingPunct="1">
              <a:spcBef>
                <a:spcPct val="20000"/>
              </a:spcBef>
              <a:buFont typeface="Arial" pitchFamily="34" charset="0"/>
              <a:buNone/>
              <a:defRPr kumimoji="1" sz="1600" kern="1200">
                <a:solidFill>
                  <a:schemeClr val="tx1"/>
                </a:solidFill>
                <a:latin typeface="+mn-lt"/>
                <a:ea typeface="+mn-ea"/>
                <a:cs typeface="+mn-cs"/>
              </a:defRPr>
            </a:lvl7pPr>
            <a:lvl8pPr marL="3200400" indent="0" algn="ctr" defTabSz="914126" rtl="0" eaLnBrk="1" latinLnBrk="0" hangingPunct="1">
              <a:spcBef>
                <a:spcPct val="20000"/>
              </a:spcBef>
              <a:buFont typeface="Arial" pitchFamily="34" charset="0"/>
              <a:buNone/>
              <a:defRPr kumimoji="1" sz="1600" kern="1200">
                <a:solidFill>
                  <a:schemeClr val="tx1"/>
                </a:solidFill>
                <a:latin typeface="+mn-lt"/>
                <a:ea typeface="+mn-ea"/>
                <a:cs typeface="+mn-cs"/>
              </a:defRPr>
            </a:lvl8pPr>
            <a:lvl9pPr marL="3657600" indent="0" algn="ctr" defTabSz="914126" rtl="0" eaLnBrk="1" latinLnBrk="0" hangingPunct="1">
              <a:spcBef>
                <a:spcPct val="20000"/>
              </a:spcBef>
              <a:buFont typeface="Arial" pitchFamily="34" charset="0"/>
              <a:buNone/>
              <a:defRPr kumimoji="1" sz="1600" kern="1200">
                <a:solidFill>
                  <a:schemeClr val="tx1"/>
                </a:solidFill>
                <a:latin typeface="+mn-lt"/>
                <a:ea typeface="+mn-ea"/>
                <a:cs typeface="+mn-cs"/>
              </a:defRPr>
            </a:lvl9pPr>
          </a:lstStyle>
          <a:p>
            <a:r>
              <a:rPr lang="en-US" altLang="ja-JP" sz="1800" dirty="0">
                <a:solidFill>
                  <a:schemeClr val="tx1">
                    <a:lumMod val="65000"/>
                    <a:lumOff val="35000"/>
                  </a:schemeClr>
                </a:solidFill>
                <a:latin typeface="游ゴシック Medium" panose="020B0500000000000000" pitchFamily="50" charset="-128"/>
                <a:ea typeface="游ゴシック Medium" panose="020B0500000000000000" pitchFamily="50" charset="-128"/>
              </a:rPr>
              <a:t>Ver. 1.0</a:t>
            </a:r>
            <a:endParaRPr lang="ja-JP" altLang="en-US" sz="18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09006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9556" y="2564904"/>
            <a:ext cx="8100900" cy="3024336"/>
          </a:xfrm>
          <a:prstGeom prst="rect">
            <a:avLst/>
          </a:prstGeom>
        </p:spPr>
      </p:pic>
      <p:sp>
        <p:nvSpPr>
          <p:cNvPr id="9" name="タイトル 8"/>
          <p:cNvSpPr>
            <a:spLocks noGrp="1"/>
          </p:cNvSpPr>
          <p:nvPr>
            <p:ph type="title"/>
          </p:nvPr>
        </p:nvSpPr>
        <p:spPr/>
        <p:txBody>
          <a:bodyPr/>
          <a:lstStyle/>
          <a:p>
            <a:r>
              <a:rPr kumimoji="1" lang="ja-JP" altLang="en-US">
                <a:solidFill>
                  <a:schemeClr val="accent1"/>
                </a:solidFill>
                <a:latin typeface="游ゴシック" panose="020B0400000000000000" pitchFamily="50" charset="-128"/>
                <a:ea typeface="游ゴシック" panose="020B0400000000000000" pitchFamily="50" charset="-128"/>
              </a:rPr>
              <a:t>貴院</a:t>
            </a:r>
            <a:r>
              <a:rPr lang="ja-JP" altLang="en-US">
                <a:solidFill>
                  <a:schemeClr val="accent1"/>
                </a:solidFill>
                <a:latin typeface="游ゴシック" panose="020B0400000000000000" pitchFamily="50" charset="-128"/>
                <a:ea typeface="游ゴシック" panose="020B0400000000000000" pitchFamily="50" charset="-128"/>
              </a:rPr>
              <a:t>に</a:t>
            </a:r>
            <a:r>
              <a:rPr kumimoji="1" lang="ja-JP" altLang="en-US">
                <a:solidFill>
                  <a:schemeClr val="accent1"/>
                </a:solidFill>
                <a:latin typeface="游ゴシック" panose="020B0400000000000000" pitchFamily="50" charset="-128"/>
                <a:ea typeface="游ゴシック" panose="020B0400000000000000" pitchFamily="50" charset="-128"/>
              </a:rPr>
              <a:t>ご協力いただきたい理由</a:t>
            </a:r>
          </a:p>
        </p:txBody>
      </p:sp>
      <p:sp>
        <p:nvSpPr>
          <p:cNvPr id="10" name="テキスト プレースホルダー 9"/>
          <p:cNvSpPr>
            <a:spLocks noGrp="1"/>
          </p:cNvSpPr>
          <p:nvPr>
            <p:ph type="body" sz="quarter" idx="12"/>
          </p:nvPr>
        </p:nvSpPr>
        <p:spPr>
          <a:xfrm>
            <a:off x="3611724" y="2979823"/>
            <a:ext cx="5436604" cy="1907967"/>
          </a:xfrm>
        </p:spPr>
        <p:txBody>
          <a:bodyPr/>
          <a:lstStyle/>
          <a:p>
            <a:pPr marL="0" indent="0">
              <a:buNone/>
            </a:pPr>
            <a:r>
              <a:rPr kumimoji="1" lang="ja-JP" altLang="en-US" sz="2400" b="0">
                <a:solidFill>
                  <a:schemeClr val="tx1">
                    <a:lumMod val="65000"/>
                    <a:lumOff val="35000"/>
                  </a:schemeClr>
                </a:solidFill>
                <a:latin typeface="游ゴシック Medium" panose="020B0500000000000000" pitchFamily="50" charset="-128"/>
                <a:ea typeface="游ゴシック Medium" panose="020B0500000000000000" pitchFamily="50" charset="-128"/>
              </a:rPr>
              <a:t>治験参加中だが、毎回の通院が大変！</a:t>
            </a:r>
            <a:endParaRPr kumimoji="1" lang="en-US" altLang="ja-JP" sz="2400" b="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r>
              <a:rPr kumimoji="1" lang="ja-JP" altLang="en-US" sz="2400" b="0">
                <a:solidFill>
                  <a:schemeClr val="tx1">
                    <a:lumMod val="65000"/>
                    <a:lumOff val="35000"/>
                  </a:schemeClr>
                </a:solidFill>
                <a:latin typeface="游ゴシック Medium" panose="020B0500000000000000" pitchFamily="50" charset="-128"/>
                <a:ea typeface="游ゴシック Medium" panose="020B0500000000000000" pitchFamily="50" charset="-128"/>
              </a:rPr>
              <a:t>自宅近所の医療機関で診察や検査が</a:t>
            </a:r>
            <a:br>
              <a:rPr kumimoji="1" lang="en-US" altLang="ja-JP" sz="2400" b="0">
                <a:solidFill>
                  <a:schemeClr val="tx1">
                    <a:lumMod val="65000"/>
                    <a:lumOff val="35000"/>
                  </a:schemeClr>
                </a:solidFill>
                <a:latin typeface="游ゴシック Medium" panose="020B0500000000000000" pitchFamily="50" charset="-128"/>
                <a:ea typeface="游ゴシック Medium" panose="020B0500000000000000" pitchFamily="50" charset="-128"/>
              </a:rPr>
            </a:br>
            <a:r>
              <a:rPr kumimoji="1" lang="ja-JP" altLang="en-US" sz="2400" b="0">
                <a:solidFill>
                  <a:schemeClr val="tx1">
                    <a:lumMod val="65000"/>
                    <a:lumOff val="35000"/>
                  </a:schemeClr>
                </a:solidFill>
                <a:latin typeface="游ゴシック Medium" panose="020B0500000000000000" pitchFamily="50" charset="-128"/>
                <a:ea typeface="游ゴシック Medium" panose="020B0500000000000000" pitchFamily="50" charset="-128"/>
              </a:rPr>
              <a:t>受けられたら良いのに</a:t>
            </a:r>
          </a:p>
        </p:txBody>
      </p:sp>
      <p:grpSp>
        <p:nvGrpSpPr>
          <p:cNvPr id="11" name="グループ化 10"/>
          <p:cNvGrpSpPr/>
          <p:nvPr/>
        </p:nvGrpSpPr>
        <p:grpSpPr>
          <a:xfrm>
            <a:off x="5429926" y="5573394"/>
            <a:ext cx="720080" cy="1057927"/>
            <a:chOff x="395288" y="903288"/>
            <a:chExt cx="463550" cy="681038"/>
          </a:xfrm>
          <a:solidFill>
            <a:schemeClr val="accent1">
              <a:lumMod val="20000"/>
              <a:lumOff val="80000"/>
            </a:schemeClr>
          </a:solidFill>
        </p:grpSpPr>
        <p:sp>
          <p:nvSpPr>
            <p:cNvPr id="12" name="Freeform 159"/>
            <p:cNvSpPr>
              <a:spLocks/>
            </p:cNvSpPr>
            <p:nvPr/>
          </p:nvSpPr>
          <p:spPr bwMode="auto">
            <a:xfrm>
              <a:off x="395288" y="1201738"/>
              <a:ext cx="463550" cy="382588"/>
            </a:xfrm>
            <a:custGeom>
              <a:avLst/>
              <a:gdLst>
                <a:gd name="T0" fmla="*/ 851 w 1170"/>
                <a:gd name="T1" fmla="*/ 0 h 962"/>
                <a:gd name="T2" fmla="*/ 814 w 1170"/>
                <a:gd name="T3" fmla="*/ 11 h 962"/>
                <a:gd name="T4" fmla="*/ 763 w 1170"/>
                <a:gd name="T5" fmla="*/ 38 h 962"/>
                <a:gd name="T6" fmla="*/ 714 w 1170"/>
                <a:gd name="T7" fmla="*/ 60 h 962"/>
                <a:gd name="T8" fmla="*/ 645 w 1170"/>
                <a:gd name="T9" fmla="*/ 76 h 962"/>
                <a:gd name="T10" fmla="*/ 585 w 1170"/>
                <a:gd name="T11" fmla="*/ 79 h 962"/>
                <a:gd name="T12" fmla="*/ 499 w 1170"/>
                <a:gd name="T13" fmla="*/ 71 h 962"/>
                <a:gd name="T14" fmla="*/ 438 w 1170"/>
                <a:gd name="T15" fmla="*/ 54 h 962"/>
                <a:gd name="T16" fmla="*/ 380 w 1170"/>
                <a:gd name="T17" fmla="*/ 24 h 962"/>
                <a:gd name="T18" fmla="*/ 344 w 1170"/>
                <a:gd name="T19" fmla="*/ 5 h 962"/>
                <a:gd name="T20" fmla="*/ 304 w 1170"/>
                <a:gd name="T21" fmla="*/ 0 h 962"/>
                <a:gd name="T22" fmla="*/ 256 w 1170"/>
                <a:gd name="T23" fmla="*/ 4 h 962"/>
                <a:gd name="T24" fmla="*/ 187 w 1170"/>
                <a:gd name="T25" fmla="*/ 24 h 962"/>
                <a:gd name="T26" fmla="*/ 144 w 1170"/>
                <a:gd name="T27" fmla="*/ 45 h 962"/>
                <a:gd name="T28" fmla="*/ 103 w 1170"/>
                <a:gd name="T29" fmla="*/ 74 h 962"/>
                <a:gd name="T30" fmla="*/ 66 w 1170"/>
                <a:gd name="T31" fmla="*/ 113 h 962"/>
                <a:gd name="T32" fmla="*/ 36 w 1170"/>
                <a:gd name="T33" fmla="*/ 162 h 962"/>
                <a:gd name="T34" fmla="*/ 13 w 1170"/>
                <a:gd name="T35" fmla="*/ 223 h 962"/>
                <a:gd name="T36" fmla="*/ 1 w 1170"/>
                <a:gd name="T37" fmla="*/ 297 h 962"/>
                <a:gd name="T38" fmla="*/ 1 w 1170"/>
                <a:gd name="T39" fmla="*/ 385 h 962"/>
                <a:gd name="T40" fmla="*/ 9 w 1170"/>
                <a:gd name="T41" fmla="*/ 451 h 962"/>
                <a:gd name="T42" fmla="*/ 47 w 1170"/>
                <a:gd name="T43" fmla="*/ 632 h 962"/>
                <a:gd name="T44" fmla="*/ 88 w 1170"/>
                <a:gd name="T45" fmla="*/ 771 h 962"/>
                <a:gd name="T46" fmla="*/ 137 w 1170"/>
                <a:gd name="T47" fmla="*/ 871 h 962"/>
                <a:gd name="T48" fmla="*/ 162 w 1170"/>
                <a:gd name="T49" fmla="*/ 906 h 962"/>
                <a:gd name="T50" fmla="*/ 189 w 1170"/>
                <a:gd name="T51" fmla="*/ 933 h 962"/>
                <a:gd name="T52" fmla="*/ 217 w 1170"/>
                <a:gd name="T53" fmla="*/ 951 h 962"/>
                <a:gd name="T54" fmla="*/ 246 w 1170"/>
                <a:gd name="T55" fmla="*/ 960 h 962"/>
                <a:gd name="T56" fmla="*/ 266 w 1170"/>
                <a:gd name="T57" fmla="*/ 962 h 962"/>
                <a:gd name="T58" fmla="*/ 585 w 1170"/>
                <a:gd name="T59" fmla="*/ 962 h 962"/>
                <a:gd name="T60" fmla="*/ 914 w 1170"/>
                <a:gd name="T61" fmla="*/ 962 h 962"/>
                <a:gd name="T62" fmla="*/ 943 w 1170"/>
                <a:gd name="T63" fmla="*/ 954 h 962"/>
                <a:gd name="T64" fmla="*/ 971 w 1170"/>
                <a:gd name="T65" fmla="*/ 940 h 962"/>
                <a:gd name="T66" fmla="*/ 999 w 1170"/>
                <a:gd name="T67" fmla="*/ 916 h 962"/>
                <a:gd name="T68" fmla="*/ 1025 w 1170"/>
                <a:gd name="T69" fmla="*/ 884 h 962"/>
                <a:gd name="T70" fmla="*/ 1066 w 1170"/>
                <a:gd name="T71" fmla="*/ 809 h 962"/>
                <a:gd name="T72" fmla="*/ 1110 w 1170"/>
                <a:gd name="T73" fmla="*/ 684 h 962"/>
                <a:gd name="T74" fmla="*/ 1149 w 1170"/>
                <a:gd name="T75" fmla="*/ 516 h 962"/>
                <a:gd name="T76" fmla="*/ 1165 w 1170"/>
                <a:gd name="T77" fmla="*/ 417 h 962"/>
                <a:gd name="T78" fmla="*/ 1170 w 1170"/>
                <a:gd name="T79" fmla="*/ 324 h 962"/>
                <a:gd name="T80" fmla="*/ 1162 w 1170"/>
                <a:gd name="T81" fmla="*/ 246 h 962"/>
                <a:gd name="T82" fmla="*/ 1142 w 1170"/>
                <a:gd name="T83" fmla="*/ 181 h 962"/>
                <a:gd name="T84" fmla="*/ 1114 w 1170"/>
                <a:gd name="T85" fmla="*/ 128 h 962"/>
                <a:gd name="T86" fmla="*/ 1079 w 1170"/>
                <a:gd name="T87" fmla="*/ 86 h 962"/>
                <a:gd name="T88" fmla="*/ 1039 w 1170"/>
                <a:gd name="T89" fmla="*/ 54 h 962"/>
                <a:gd name="T90" fmla="*/ 998 w 1170"/>
                <a:gd name="T91" fmla="*/ 31 h 962"/>
                <a:gd name="T92" fmla="*/ 941 w 1170"/>
                <a:gd name="T93" fmla="*/ 10 h 962"/>
                <a:gd name="T94" fmla="*/ 865 w 1170"/>
                <a:gd name="T95"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70" h="962">
                  <a:moveTo>
                    <a:pt x="865" y="0"/>
                  </a:moveTo>
                  <a:lnTo>
                    <a:pt x="865" y="0"/>
                  </a:lnTo>
                  <a:lnTo>
                    <a:pt x="851" y="0"/>
                  </a:lnTo>
                  <a:lnTo>
                    <a:pt x="838" y="2"/>
                  </a:lnTo>
                  <a:lnTo>
                    <a:pt x="826" y="5"/>
                  </a:lnTo>
                  <a:lnTo>
                    <a:pt x="814" y="11"/>
                  </a:lnTo>
                  <a:lnTo>
                    <a:pt x="802" y="16"/>
                  </a:lnTo>
                  <a:lnTo>
                    <a:pt x="790" y="24"/>
                  </a:lnTo>
                  <a:lnTo>
                    <a:pt x="763" y="38"/>
                  </a:lnTo>
                  <a:lnTo>
                    <a:pt x="748" y="46"/>
                  </a:lnTo>
                  <a:lnTo>
                    <a:pt x="732" y="54"/>
                  </a:lnTo>
                  <a:lnTo>
                    <a:pt x="714" y="60"/>
                  </a:lnTo>
                  <a:lnTo>
                    <a:pt x="693" y="66"/>
                  </a:lnTo>
                  <a:lnTo>
                    <a:pt x="671" y="71"/>
                  </a:lnTo>
                  <a:lnTo>
                    <a:pt x="645" y="76"/>
                  </a:lnTo>
                  <a:lnTo>
                    <a:pt x="616" y="78"/>
                  </a:lnTo>
                  <a:lnTo>
                    <a:pt x="585" y="79"/>
                  </a:lnTo>
                  <a:lnTo>
                    <a:pt x="585" y="79"/>
                  </a:lnTo>
                  <a:lnTo>
                    <a:pt x="553" y="78"/>
                  </a:lnTo>
                  <a:lnTo>
                    <a:pt x="524" y="76"/>
                  </a:lnTo>
                  <a:lnTo>
                    <a:pt x="499" y="71"/>
                  </a:lnTo>
                  <a:lnTo>
                    <a:pt x="476" y="66"/>
                  </a:lnTo>
                  <a:lnTo>
                    <a:pt x="455" y="60"/>
                  </a:lnTo>
                  <a:lnTo>
                    <a:pt x="438" y="54"/>
                  </a:lnTo>
                  <a:lnTo>
                    <a:pt x="421" y="46"/>
                  </a:lnTo>
                  <a:lnTo>
                    <a:pt x="406" y="38"/>
                  </a:lnTo>
                  <a:lnTo>
                    <a:pt x="380" y="24"/>
                  </a:lnTo>
                  <a:lnTo>
                    <a:pt x="368" y="16"/>
                  </a:lnTo>
                  <a:lnTo>
                    <a:pt x="356" y="11"/>
                  </a:lnTo>
                  <a:lnTo>
                    <a:pt x="344" y="5"/>
                  </a:lnTo>
                  <a:lnTo>
                    <a:pt x="332" y="2"/>
                  </a:lnTo>
                  <a:lnTo>
                    <a:pt x="318" y="0"/>
                  </a:lnTo>
                  <a:lnTo>
                    <a:pt x="304" y="0"/>
                  </a:lnTo>
                  <a:lnTo>
                    <a:pt x="304" y="0"/>
                  </a:lnTo>
                  <a:lnTo>
                    <a:pt x="281" y="1"/>
                  </a:lnTo>
                  <a:lnTo>
                    <a:pt x="256" y="4"/>
                  </a:lnTo>
                  <a:lnTo>
                    <a:pt x="229" y="10"/>
                  </a:lnTo>
                  <a:lnTo>
                    <a:pt x="201" y="19"/>
                  </a:lnTo>
                  <a:lnTo>
                    <a:pt x="187" y="24"/>
                  </a:lnTo>
                  <a:lnTo>
                    <a:pt x="173" y="31"/>
                  </a:lnTo>
                  <a:lnTo>
                    <a:pt x="159" y="37"/>
                  </a:lnTo>
                  <a:lnTo>
                    <a:pt x="144" y="45"/>
                  </a:lnTo>
                  <a:lnTo>
                    <a:pt x="130" y="54"/>
                  </a:lnTo>
                  <a:lnTo>
                    <a:pt x="117" y="63"/>
                  </a:lnTo>
                  <a:lnTo>
                    <a:pt x="103" y="74"/>
                  </a:lnTo>
                  <a:lnTo>
                    <a:pt x="91" y="86"/>
                  </a:lnTo>
                  <a:lnTo>
                    <a:pt x="79" y="99"/>
                  </a:lnTo>
                  <a:lnTo>
                    <a:pt x="66" y="113"/>
                  </a:lnTo>
                  <a:lnTo>
                    <a:pt x="56" y="128"/>
                  </a:lnTo>
                  <a:lnTo>
                    <a:pt x="45" y="145"/>
                  </a:lnTo>
                  <a:lnTo>
                    <a:pt x="36" y="162"/>
                  </a:lnTo>
                  <a:lnTo>
                    <a:pt x="27" y="181"/>
                  </a:lnTo>
                  <a:lnTo>
                    <a:pt x="19" y="202"/>
                  </a:lnTo>
                  <a:lnTo>
                    <a:pt x="13" y="223"/>
                  </a:lnTo>
                  <a:lnTo>
                    <a:pt x="7" y="246"/>
                  </a:lnTo>
                  <a:lnTo>
                    <a:pt x="4" y="271"/>
                  </a:lnTo>
                  <a:lnTo>
                    <a:pt x="1" y="297"/>
                  </a:lnTo>
                  <a:lnTo>
                    <a:pt x="0" y="324"/>
                  </a:lnTo>
                  <a:lnTo>
                    <a:pt x="0" y="354"/>
                  </a:lnTo>
                  <a:lnTo>
                    <a:pt x="1" y="385"/>
                  </a:lnTo>
                  <a:lnTo>
                    <a:pt x="4" y="417"/>
                  </a:lnTo>
                  <a:lnTo>
                    <a:pt x="9" y="451"/>
                  </a:lnTo>
                  <a:lnTo>
                    <a:pt x="9" y="451"/>
                  </a:lnTo>
                  <a:lnTo>
                    <a:pt x="22" y="516"/>
                  </a:lnTo>
                  <a:lnTo>
                    <a:pt x="34" y="577"/>
                  </a:lnTo>
                  <a:lnTo>
                    <a:pt x="47" y="632"/>
                  </a:lnTo>
                  <a:lnTo>
                    <a:pt x="60" y="684"/>
                  </a:lnTo>
                  <a:lnTo>
                    <a:pt x="74" y="730"/>
                  </a:lnTo>
                  <a:lnTo>
                    <a:pt x="88" y="771"/>
                  </a:lnTo>
                  <a:lnTo>
                    <a:pt x="104" y="809"/>
                  </a:lnTo>
                  <a:lnTo>
                    <a:pt x="120" y="843"/>
                  </a:lnTo>
                  <a:lnTo>
                    <a:pt x="137" y="871"/>
                  </a:lnTo>
                  <a:lnTo>
                    <a:pt x="145" y="884"/>
                  </a:lnTo>
                  <a:lnTo>
                    <a:pt x="153" y="895"/>
                  </a:lnTo>
                  <a:lnTo>
                    <a:pt x="162" y="906"/>
                  </a:lnTo>
                  <a:lnTo>
                    <a:pt x="171" y="916"/>
                  </a:lnTo>
                  <a:lnTo>
                    <a:pt x="180" y="925"/>
                  </a:lnTo>
                  <a:lnTo>
                    <a:pt x="189" y="933"/>
                  </a:lnTo>
                  <a:lnTo>
                    <a:pt x="198" y="940"/>
                  </a:lnTo>
                  <a:lnTo>
                    <a:pt x="208" y="946"/>
                  </a:lnTo>
                  <a:lnTo>
                    <a:pt x="217" y="951"/>
                  </a:lnTo>
                  <a:lnTo>
                    <a:pt x="226" y="954"/>
                  </a:lnTo>
                  <a:lnTo>
                    <a:pt x="236" y="958"/>
                  </a:lnTo>
                  <a:lnTo>
                    <a:pt x="246" y="960"/>
                  </a:lnTo>
                  <a:lnTo>
                    <a:pt x="256" y="962"/>
                  </a:lnTo>
                  <a:lnTo>
                    <a:pt x="266" y="962"/>
                  </a:lnTo>
                  <a:lnTo>
                    <a:pt x="266" y="962"/>
                  </a:lnTo>
                  <a:lnTo>
                    <a:pt x="585" y="962"/>
                  </a:lnTo>
                  <a:lnTo>
                    <a:pt x="585" y="962"/>
                  </a:lnTo>
                  <a:lnTo>
                    <a:pt x="585" y="962"/>
                  </a:lnTo>
                  <a:lnTo>
                    <a:pt x="904" y="962"/>
                  </a:lnTo>
                  <a:lnTo>
                    <a:pt x="904" y="962"/>
                  </a:lnTo>
                  <a:lnTo>
                    <a:pt x="914" y="962"/>
                  </a:lnTo>
                  <a:lnTo>
                    <a:pt x="924" y="960"/>
                  </a:lnTo>
                  <a:lnTo>
                    <a:pt x="933" y="958"/>
                  </a:lnTo>
                  <a:lnTo>
                    <a:pt x="943" y="954"/>
                  </a:lnTo>
                  <a:lnTo>
                    <a:pt x="953" y="951"/>
                  </a:lnTo>
                  <a:lnTo>
                    <a:pt x="963" y="946"/>
                  </a:lnTo>
                  <a:lnTo>
                    <a:pt x="971" y="940"/>
                  </a:lnTo>
                  <a:lnTo>
                    <a:pt x="980" y="933"/>
                  </a:lnTo>
                  <a:lnTo>
                    <a:pt x="990" y="925"/>
                  </a:lnTo>
                  <a:lnTo>
                    <a:pt x="999" y="916"/>
                  </a:lnTo>
                  <a:lnTo>
                    <a:pt x="1008" y="906"/>
                  </a:lnTo>
                  <a:lnTo>
                    <a:pt x="1016" y="895"/>
                  </a:lnTo>
                  <a:lnTo>
                    <a:pt x="1025" y="884"/>
                  </a:lnTo>
                  <a:lnTo>
                    <a:pt x="1033" y="871"/>
                  </a:lnTo>
                  <a:lnTo>
                    <a:pt x="1049" y="843"/>
                  </a:lnTo>
                  <a:lnTo>
                    <a:pt x="1066" y="809"/>
                  </a:lnTo>
                  <a:lnTo>
                    <a:pt x="1081" y="771"/>
                  </a:lnTo>
                  <a:lnTo>
                    <a:pt x="1095" y="730"/>
                  </a:lnTo>
                  <a:lnTo>
                    <a:pt x="1110" y="684"/>
                  </a:lnTo>
                  <a:lnTo>
                    <a:pt x="1124" y="632"/>
                  </a:lnTo>
                  <a:lnTo>
                    <a:pt x="1136" y="577"/>
                  </a:lnTo>
                  <a:lnTo>
                    <a:pt x="1149" y="516"/>
                  </a:lnTo>
                  <a:lnTo>
                    <a:pt x="1160" y="451"/>
                  </a:lnTo>
                  <a:lnTo>
                    <a:pt x="1160" y="451"/>
                  </a:lnTo>
                  <a:lnTo>
                    <a:pt x="1165" y="417"/>
                  </a:lnTo>
                  <a:lnTo>
                    <a:pt x="1169" y="385"/>
                  </a:lnTo>
                  <a:lnTo>
                    <a:pt x="1170" y="354"/>
                  </a:lnTo>
                  <a:lnTo>
                    <a:pt x="1170" y="324"/>
                  </a:lnTo>
                  <a:lnTo>
                    <a:pt x="1169" y="297"/>
                  </a:lnTo>
                  <a:lnTo>
                    <a:pt x="1166" y="271"/>
                  </a:lnTo>
                  <a:lnTo>
                    <a:pt x="1162" y="246"/>
                  </a:lnTo>
                  <a:lnTo>
                    <a:pt x="1157" y="223"/>
                  </a:lnTo>
                  <a:lnTo>
                    <a:pt x="1150" y="202"/>
                  </a:lnTo>
                  <a:lnTo>
                    <a:pt x="1142" y="181"/>
                  </a:lnTo>
                  <a:lnTo>
                    <a:pt x="1134" y="162"/>
                  </a:lnTo>
                  <a:lnTo>
                    <a:pt x="1125" y="145"/>
                  </a:lnTo>
                  <a:lnTo>
                    <a:pt x="1114" y="128"/>
                  </a:lnTo>
                  <a:lnTo>
                    <a:pt x="1103" y="113"/>
                  </a:lnTo>
                  <a:lnTo>
                    <a:pt x="1092" y="99"/>
                  </a:lnTo>
                  <a:lnTo>
                    <a:pt x="1079" y="86"/>
                  </a:lnTo>
                  <a:lnTo>
                    <a:pt x="1067" y="74"/>
                  </a:lnTo>
                  <a:lnTo>
                    <a:pt x="1054" y="63"/>
                  </a:lnTo>
                  <a:lnTo>
                    <a:pt x="1039" y="54"/>
                  </a:lnTo>
                  <a:lnTo>
                    <a:pt x="1025" y="45"/>
                  </a:lnTo>
                  <a:lnTo>
                    <a:pt x="1012" y="37"/>
                  </a:lnTo>
                  <a:lnTo>
                    <a:pt x="998" y="31"/>
                  </a:lnTo>
                  <a:lnTo>
                    <a:pt x="984" y="24"/>
                  </a:lnTo>
                  <a:lnTo>
                    <a:pt x="969" y="19"/>
                  </a:lnTo>
                  <a:lnTo>
                    <a:pt x="941" y="10"/>
                  </a:lnTo>
                  <a:lnTo>
                    <a:pt x="913" y="4"/>
                  </a:lnTo>
                  <a:lnTo>
                    <a:pt x="888" y="1"/>
                  </a:lnTo>
                  <a:lnTo>
                    <a:pt x="865" y="0"/>
                  </a:lnTo>
                  <a:lnTo>
                    <a:pt x="865" y="0"/>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ja-JP" altLang="en-US">
                <a:latin typeface="游ゴシック Medium" panose="020B0500000000000000" pitchFamily="50" charset="-128"/>
                <a:ea typeface="游ゴシック Medium" panose="020B0500000000000000" pitchFamily="50" charset="-128"/>
              </a:endParaRPr>
            </a:p>
          </p:txBody>
        </p:sp>
        <p:sp>
          <p:nvSpPr>
            <p:cNvPr id="13" name="Freeform 160"/>
            <p:cNvSpPr>
              <a:spLocks/>
            </p:cNvSpPr>
            <p:nvPr/>
          </p:nvSpPr>
          <p:spPr bwMode="auto">
            <a:xfrm>
              <a:off x="474663" y="903288"/>
              <a:ext cx="304800" cy="303213"/>
            </a:xfrm>
            <a:custGeom>
              <a:avLst/>
              <a:gdLst>
                <a:gd name="T0" fmla="*/ 404 w 769"/>
                <a:gd name="T1" fmla="*/ 763 h 763"/>
                <a:gd name="T2" fmla="*/ 462 w 769"/>
                <a:gd name="T3" fmla="*/ 755 h 763"/>
                <a:gd name="T4" fmla="*/ 517 w 769"/>
                <a:gd name="T5" fmla="*/ 740 h 763"/>
                <a:gd name="T6" fmla="*/ 568 w 769"/>
                <a:gd name="T7" fmla="*/ 717 h 763"/>
                <a:gd name="T8" fmla="*/ 615 w 769"/>
                <a:gd name="T9" fmla="*/ 687 h 763"/>
                <a:gd name="T10" fmla="*/ 656 w 769"/>
                <a:gd name="T11" fmla="*/ 651 h 763"/>
                <a:gd name="T12" fmla="*/ 693 w 769"/>
                <a:gd name="T13" fmla="*/ 609 h 763"/>
                <a:gd name="T14" fmla="*/ 723 w 769"/>
                <a:gd name="T15" fmla="*/ 563 h 763"/>
                <a:gd name="T16" fmla="*/ 746 w 769"/>
                <a:gd name="T17" fmla="*/ 513 h 763"/>
                <a:gd name="T18" fmla="*/ 762 w 769"/>
                <a:gd name="T19" fmla="*/ 458 h 763"/>
                <a:gd name="T20" fmla="*/ 769 w 769"/>
                <a:gd name="T21" fmla="*/ 401 h 763"/>
                <a:gd name="T22" fmla="*/ 769 w 769"/>
                <a:gd name="T23" fmla="*/ 362 h 763"/>
                <a:gd name="T24" fmla="*/ 762 w 769"/>
                <a:gd name="T25" fmla="*/ 305 h 763"/>
                <a:gd name="T26" fmla="*/ 746 w 769"/>
                <a:gd name="T27" fmla="*/ 251 h 763"/>
                <a:gd name="T28" fmla="*/ 723 w 769"/>
                <a:gd name="T29" fmla="*/ 199 h 763"/>
                <a:gd name="T30" fmla="*/ 693 w 769"/>
                <a:gd name="T31" fmla="*/ 153 h 763"/>
                <a:gd name="T32" fmla="*/ 656 w 769"/>
                <a:gd name="T33" fmla="*/ 112 h 763"/>
                <a:gd name="T34" fmla="*/ 615 w 769"/>
                <a:gd name="T35" fmla="*/ 76 h 763"/>
                <a:gd name="T36" fmla="*/ 568 w 769"/>
                <a:gd name="T37" fmla="*/ 46 h 763"/>
                <a:gd name="T38" fmla="*/ 517 w 769"/>
                <a:gd name="T39" fmla="*/ 23 h 763"/>
                <a:gd name="T40" fmla="*/ 462 w 769"/>
                <a:gd name="T41" fmla="*/ 8 h 763"/>
                <a:gd name="T42" fmla="*/ 404 w 769"/>
                <a:gd name="T43" fmla="*/ 1 h 763"/>
                <a:gd name="T44" fmla="*/ 365 w 769"/>
                <a:gd name="T45" fmla="*/ 1 h 763"/>
                <a:gd name="T46" fmla="*/ 307 w 769"/>
                <a:gd name="T47" fmla="*/ 8 h 763"/>
                <a:gd name="T48" fmla="*/ 252 w 769"/>
                <a:gd name="T49" fmla="*/ 23 h 763"/>
                <a:gd name="T50" fmla="*/ 202 w 769"/>
                <a:gd name="T51" fmla="*/ 46 h 763"/>
                <a:gd name="T52" fmla="*/ 155 w 769"/>
                <a:gd name="T53" fmla="*/ 76 h 763"/>
                <a:gd name="T54" fmla="*/ 113 w 769"/>
                <a:gd name="T55" fmla="*/ 112 h 763"/>
                <a:gd name="T56" fmla="*/ 77 w 769"/>
                <a:gd name="T57" fmla="*/ 153 h 763"/>
                <a:gd name="T58" fmla="*/ 46 w 769"/>
                <a:gd name="T59" fmla="*/ 199 h 763"/>
                <a:gd name="T60" fmla="*/ 23 w 769"/>
                <a:gd name="T61" fmla="*/ 251 h 763"/>
                <a:gd name="T62" fmla="*/ 8 w 769"/>
                <a:gd name="T63" fmla="*/ 305 h 763"/>
                <a:gd name="T64" fmla="*/ 0 w 769"/>
                <a:gd name="T65" fmla="*/ 362 h 763"/>
                <a:gd name="T66" fmla="*/ 0 w 769"/>
                <a:gd name="T67" fmla="*/ 401 h 763"/>
                <a:gd name="T68" fmla="*/ 8 w 769"/>
                <a:gd name="T69" fmla="*/ 458 h 763"/>
                <a:gd name="T70" fmla="*/ 23 w 769"/>
                <a:gd name="T71" fmla="*/ 513 h 763"/>
                <a:gd name="T72" fmla="*/ 46 w 769"/>
                <a:gd name="T73" fmla="*/ 563 h 763"/>
                <a:gd name="T74" fmla="*/ 77 w 769"/>
                <a:gd name="T75" fmla="*/ 609 h 763"/>
                <a:gd name="T76" fmla="*/ 113 w 769"/>
                <a:gd name="T77" fmla="*/ 651 h 763"/>
                <a:gd name="T78" fmla="*/ 155 w 769"/>
                <a:gd name="T79" fmla="*/ 687 h 763"/>
                <a:gd name="T80" fmla="*/ 202 w 769"/>
                <a:gd name="T81" fmla="*/ 717 h 763"/>
                <a:gd name="T82" fmla="*/ 252 w 769"/>
                <a:gd name="T83" fmla="*/ 740 h 763"/>
                <a:gd name="T84" fmla="*/ 307 w 769"/>
                <a:gd name="T85" fmla="*/ 755 h 763"/>
                <a:gd name="T86" fmla="*/ 365 w 769"/>
                <a:gd name="T87"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69" h="763">
                  <a:moveTo>
                    <a:pt x="385" y="763"/>
                  </a:moveTo>
                  <a:lnTo>
                    <a:pt x="385" y="763"/>
                  </a:lnTo>
                  <a:lnTo>
                    <a:pt x="404" y="763"/>
                  </a:lnTo>
                  <a:lnTo>
                    <a:pt x="424" y="761"/>
                  </a:lnTo>
                  <a:lnTo>
                    <a:pt x="444" y="758"/>
                  </a:lnTo>
                  <a:lnTo>
                    <a:pt x="462" y="755"/>
                  </a:lnTo>
                  <a:lnTo>
                    <a:pt x="481" y="751"/>
                  </a:lnTo>
                  <a:lnTo>
                    <a:pt x="499" y="746"/>
                  </a:lnTo>
                  <a:lnTo>
                    <a:pt x="517" y="740"/>
                  </a:lnTo>
                  <a:lnTo>
                    <a:pt x="535" y="733"/>
                  </a:lnTo>
                  <a:lnTo>
                    <a:pt x="551" y="725"/>
                  </a:lnTo>
                  <a:lnTo>
                    <a:pt x="568" y="717"/>
                  </a:lnTo>
                  <a:lnTo>
                    <a:pt x="584" y="708"/>
                  </a:lnTo>
                  <a:lnTo>
                    <a:pt x="599" y="698"/>
                  </a:lnTo>
                  <a:lnTo>
                    <a:pt x="615" y="687"/>
                  </a:lnTo>
                  <a:lnTo>
                    <a:pt x="629" y="676"/>
                  </a:lnTo>
                  <a:lnTo>
                    <a:pt x="643" y="664"/>
                  </a:lnTo>
                  <a:lnTo>
                    <a:pt x="656" y="651"/>
                  </a:lnTo>
                  <a:lnTo>
                    <a:pt x="670" y="638"/>
                  </a:lnTo>
                  <a:lnTo>
                    <a:pt x="682" y="625"/>
                  </a:lnTo>
                  <a:lnTo>
                    <a:pt x="693" y="609"/>
                  </a:lnTo>
                  <a:lnTo>
                    <a:pt x="704" y="595"/>
                  </a:lnTo>
                  <a:lnTo>
                    <a:pt x="713" y="580"/>
                  </a:lnTo>
                  <a:lnTo>
                    <a:pt x="723" y="563"/>
                  </a:lnTo>
                  <a:lnTo>
                    <a:pt x="731" y="547"/>
                  </a:lnTo>
                  <a:lnTo>
                    <a:pt x="740" y="530"/>
                  </a:lnTo>
                  <a:lnTo>
                    <a:pt x="746" y="513"/>
                  </a:lnTo>
                  <a:lnTo>
                    <a:pt x="752" y="495"/>
                  </a:lnTo>
                  <a:lnTo>
                    <a:pt x="757" y="477"/>
                  </a:lnTo>
                  <a:lnTo>
                    <a:pt x="762" y="458"/>
                  </a:lnTo>
                  <a:lnTo>
                    <a:pt x="765" y="439"/>
                  </a:lnTo>
                  <a:lnTo>
                    <a:pt x="767" y="421"/>
                  </a:lnTo>
                  <a:lnTo>
                    <a:pt x="769" y="401"/>
                  </a:lnTo>
                  <a:lnTo>
                    <a:pt x="769" y="381"/>
                  </a:lnTo>
                  <a:lnTo>
                    <a:pt x="769" y="381"/>
                  </a:lnTo>
                  <a:lnTo>
                    <a:pt x="769" y="362"/>
                  </a:lnTo>
                  <a:lnTo>
                    <a:pt x="767" y="343"/>
                  </a:lnTo>
                  <a:lnTo>
                    <a:pt x="765" y="323"/>
                  </a:lnTo>
                  <a:lnTo>
                    <a:pt x="762" y="305"/>
                  </a:lnTo>
                  <a:lnTo>
                    <a:pt x="757" y="286"/>
                  </a:lnTo>
                  <a:lnTo>
                    <a:pt x="752" y="268"/>
                  </a:lnTo>
                  <a:lnTo>
                    <a:pt x="746" y="251"/>
                  </a:lnTo>
                  <a:lnTo>
                    <a:pt x="740" y="233"/>
                  </a:lnTo>
                  <a:lnTo>
                    <a:pt x="731" y="216"/>
                  </a:lnTo>
                  <a:lnTo>
                    <a:pt x="723" y="199"/>
                  </a:lnTo>
                  <a:lnTo>
                    <a:pt x="713" y="184"/>
                  </a:lnTo>
                  <a:lnTo>
                    <a:pt x="704" y="169"/>
                  </a:lnTo>
                  <a:lnTo>
                    <a:pt x="693" y="153"/>
                  </a:lnTo>
                  <a:lnTo>
                    <a:pt x="682" y="139"/>
                  </a:lnTo>
                  <a:lnTo>
                    <a:pt x="670" y="125"/>
                  </a:lnTo>
                  <a:lnTo>
                    <a:pt x="656" y="112"/>
                  </a:lnTo>
                  <a:lnTo>
                    <a:pt x="643" y="100"/>
                  </a:lnTo>
                  <a:lnTo>
                    <a:pt x="629" y="88"/>
                  </a:lnTo>
                  <a:lnTo>
                    <a:pt x="615" y="76"/>
                  </a:lnTo>
                  <a:lnTo>
                    <a:pt x="599" y="66"/>
                  </a:lnTo>
                  <a:lnTo>
                    <a:pt x="584" y="56"/>
                  </a:lnTo>
                  <a:lnTo>
                    <a:pt x="568" y="46"/>
                  </a:lnTo>
                  <a:lnTo>
                    <a:pt x="551" y="37"/>
                  </a:lnTo>
                  <a:lnTo>
                    <a:pt x="535" y="31"/>
                  </a:lnTo>
                  <a:lnTo>
                    <a:pt x="517" y="23"/>
                  </a:lnTo>
                  <a:lnTo>
                    <a:pt x="499" y="18"/>
                  </a:lnTo>
                  <a:lnTo>
                    <a:pt x="481" y="12"/>
                  </a:lnTo>
                  <a:lnTo>
                    <a:pt x="462" y="8"/>
                  </a:lnTo>
                  <a:lnTo>
                    <a:pt x="444" y="4"/>
                  </a:lnTo>
                  <a:lnTo>
                    <a:pt x="424" y="2"/>
                  </a:lnTo>
                  <a:lnTo>
                    <a:pt x="404" y="1"/>
                  </a:lnTo>
                  <a:lnTo>
                    <a:pt x="385" y="0"/>
                  </a:lnTo>
                  <a:lnTo>
                    <a:pt x="385" y="0"/>
                  </a:lnTo>
                  <a:lnTo>
                    <a:pt x="365" y="1"/>
                  </a:lnTo>
                  <a:lnTo>
                    <a:pt x="345" y="2"/>
                  </a:lnTo>
                  <a:lnTo>
                    <a:pt x="327" y="4"/>
                  </a:lnTo>
                  <a:lnTo>
                    <a:pt x="307" y="8"/>
                  </a:lnTo>
                  <a:lnTo>
                    <a:pt x="288" y="12"/>
                  </a:lnTo>
                  <a:lnTo>
                    <a:pt x="271" y="18"/>
                  </a:lnTo>
                  <a:lnTo>
                    <a:pt x="252" y="23"/>
                  </a:lnTo>
                  <a:lnTo>
                    <a:pt x="235" y="31"/>
                  </a:lnTo>
                  <a:lnTo>
                    <a:pt x="218" y="37"/>
                  </a:lnTo>
                  <a:lnTo>
                    <a:pt x="202" y="46"/>
                  </a:lnTo>
                  <a:lnTo>
                    <a:pt x="185" y="56"/>
                  </a:lnTo>
                  <a:lnTo>
                    <a:pt x="170" y="66"/>
                  </a:lnTo>
                  <a:lnTo>
                    <a:pt x="155" y="76"/>
                  </a:lnTo>
                  <a:lnTo>
                    <a:pt x="140" y="88"/>
                  </a:lnTo>
                  <a:lnTo>
                    <a:pt x="126" y="100"/>
                  </a:lnTo>
                  <a:lnTo>
                    <a:pt x="113" y="112"/>
                  </a:lnTo>
                  <a:lnTo>
                    <a:pt x="100" y="125"/>
                  </a:lnTo>
                  <a:lnTo>
                    <a:pt x="88" y="139"/>
                  </a:lnTo>
                  <a:lnTo>
                    <a:pt x="77" y="153"/>
                  </a:lnTo>
                  <a:lnTo>
                    <a:pt x="66" y="169"/>
                  </a:lnTo>
                  <a:lnTo>
                    <a:pt x="56" y="184"/>
                  </a:lnTo>
                  <a:lnTo>
                    <a:pt x="46" y="199"/>
                  </a:lnTo>
                  <a:lnTo>
                    <a:pt x="38" y="216"/>
                  </a:lnTo>
                  <a:lnTo>
                    <a:pt x="31" y="233"/>
                  </a:lnTo>
                  <a:lnTo>
                    <a:pt x="23" y="251"/>
                  </a:lnTo>
                  <a:lnTo>
                    <a:pt x="18" y="268"/>
                  </a:lnTo>
                  <a:lnTo>
                    <a:pt x="12" y="286"/>
                  </a:lnTo>
                  <a:lnTo>
                    <a:pt x="8" y="305"/>
                  </a:lnTo>
                  <a:lnTo>
                    <a:pt x="5" y="323"/>
                  </a:lnTo>
                  <a:lnTo>
                    <a:pt x="2" y="343"/>
                  </a:lnTo>
                  <a:lnTo>
                    <a:pt x="0" y="362"/>
                  </a:lnTo>
                  <a:lnTo>
                    <a:pt x="0" y="381"/>
                  </a:lnTo>
                  <a:lnTo>
                    <a:pt x="0" y="381"/>
                  </a:lnTo>
                  <a:lnTo>
                    <a:pt x="0" y="401"/>
                  </a:lnTo>
                  <a:lnTo>
                    <a:pt x="2" y="421"/>
                  </a:lnTo>
                  <a:lnTo>
                    <a:pt x="5" y="439"/>
                  </a:lnTo>
                  <a:lnTo>
                    <a:pt x="8" y="458"/>
                  </a:lnTo>
                  <a:lnTo>
                    <a:pt x="12" y="477"/>
                  </a:lnTo>
                  <a:lnTo>
                    <a:pt x="18" y="495"/>
                  </a:lnTo>
                  <a:lnTo>
                    <a:pt x="23" y="513"/>
                  </a:lnTo>
                  <a:lnTo>
                    <a:pt x="31" y="530"/>
                  </a:lnTo>
                  <a:lnTo>
                    <a:pt x="38" y="547"/>
                  </a:lnTo>
                  <a:lnTo>
                    <a:pt x="46" y="563"/>
                  </a:lnTo>
                  <a:lnTo>
                    <a:pt x="56" y="580"/>
                  </a:lnTo>
                  <a:lnTo>
                    <a:pt x="66" y="595"/>
                  </a:lnTo>
                  <a:lnTo>
                    <a:pt x="77" y="609"/>
                  </a:lnTo>
                  <a:lnTo>
                    <a:pt x="88" y="625"/>
                  </a:lnTo>
                  <a:lnTo>
                    <a:pt x="100" y="638"/>
                  </a:lnTo>
                  <a:lnTo>
                    <a:pt x="113" y="651"/>
                  </a:lnTo>
                  <a:lnTo>
                    <a:pt x="126" y="664"/>
                  </a:lnTo>
                  <a:lnTo>
                    <a:pt x="140" y="676"/>
                  </a:lnTo>
                  <a:lnTo>
                    <a:pt x="155" y="687"/>
                  </a:lnTo>
                  <a:lnTo>
                    <a:pt x="170" y="698"/>
                  </a:lnTo>
                  <a:lnTo>
                    <a:pt x="185" y="708"/>
                  </a:lnTo>
                  <a:lnTo>
                    <a:pt x="202" y="717"/>
                  </a:lnTo>
                  <a:lnTo>
                    <a:pt x="218" y="725"/>
                  </a:lnTo>
                  <a:lnTo>
                    <a:pt x="235" y="733"/>
                  </a:lnTo>
                  <a:lnTo>
                    <a:pt x="252" y="740"/>
                  </a:lnTo>
                  <a:lnTo>
                    <a:pt x="271" y="746"/>
                  </a:lnTo>
                  <a:lnTo>
                    <a:pt x="288" y="751"/>
                  </a:lnTo>
                  <a:lnTo>
                    <a:pt x="307" y="755"/>
                  </a:lnTo>
                  <a:lnTo>
                    <a:pt x="327" y="758"/>
                  </a:lnTo>
                  <a:lnTo>
                    <a:pt x="345" y="761"/>
                  </a:lnTo>
                  <a:lnTo>
                    <a:pt x="365" y="763"/>
                  </a:lnTo>
                  <a:lnTo>
                    <a:pt x="385" y="763"/>
                  </a:lnTo>
                  <a:lnTo>
                    <a:pt x="385" y="763"/>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ja-JP" altLang="en-US">
                <a:latin typeface="游ゴシック Medium" panose="020B0500000000000000" pitchFamily="50" charset="-128"/>
                <a:ea typeface="游ゴシック Medium" panose="020B0500000000000000" pitchFamily="50" charset="-128"/>
              </a:endParaRPr>
            </a:p>
          </p:txBody>
        </p:sp>
      </p:grpSp>
      <p:sp>
        <p:nvSpPr>
          <p:cNvPr id="19" name="テキスト プレースホルダー 3"/>
          <p:cNvSpPr txBox="1">
            <a:spLocks/>
          </p:cNvSpPr>
          <p:nvPr/>
        </p:nvSpPr>
        <p:spPr>
          <a:xfrm>
            <a:off x="335359" y="1125537"/>
            <a:ext cx="11521281" cy="5466729"/>
          </a:xfrm>
          <a:prstGeom prst="rect">
            <a:avLst/>
          </a:prstGeom>
        </p:spPr>
        <p:txBody>
          <a:bodyPr/>
          <a:lstStyle>
            <a:lvl1pPr marL="342797" indent="-342797" algn="l" defTabSz="914126" rtl="0" eaLnBrk="1" latinLnBrk="0" hangingPunct="1">
              <a:lnSpc>
                <a:spcPct val="150000"/>
              </a:lnSpc>
              <a:spcBef>
                <a:spcPct val="20000"/>
              </a:spcBef>
              <a:buClr>
                <a:schemeClr val="tx2"/>
              </a:buClr>
              <a:buFont typeface="Wingdings" panose="05000000000000000000" pitchFamily="2" charset="2"/>
              <a:buChar char="u"/>
              <a:defRPr kumimoji="1" sz="2000" b="1" kern="1200">
                <a:solidFill>
                  <a:schemeClr val="tx1"/>
                </a:solidFill>
                <a:latin typeface="+mn-lt"/>
                <a:ea typeface="+mn-ea"/>
                <a:cs typeface="+mn-cs"/>
              </a:defRPr>
            </a:lvl1pPr>
            <a:lvl2pPr marL="742727" indent="-285664" algn="l" defTabSz="914126" rtl="0" eaLnBrk="1" latinLnBrk="0" hangingPunct="1">
              <a:lnSpc>
                <a:spcPct val="150000"/>
              </a:lnSpc>
              <a:spcBef>
                <a:spcPct val="20000"/>
              </a:spcBef>
              <a:buClr>
                <a:schemeClr val="tx1"/>
              </a:buClr>
              <a:buFont typeface="Arial" pitchFamily="34" charset="0"/>
              <a:buChar char="–"/>
              <a:defRPr kumimoji="1" sz="1600" b="0" kern="1200">
                <a:solidFill>
                  <a:schemeClr val="tx1"/>
                </a:solidFill>
                <a:latin typeface="+mn-lt"/>
                <a:ea typeface="+mn-ea"/>
                <a:cs typeface="+mn-cs"/>
              </a:defRPr>
            </a:lvl2pPr>
            <a:lvl3pPr marL="1142657" indent="-228531" algn="l" defTabSz="914126" rtl="0" eaLnBrk="1" latinLnBrk="0" hangingPunct="1">
              <a:lnSpc>
                <a:spcPct val="150000"/>
              </a:lnSpc>
              <a:spcBef>
                <a:spcPct val="20000"/>
              </a:spcBef>
              <a:buClr>
                <a:schemeClr val="tx1"/>
              </a:buClr>
              <a:buFont typeface="Arial" pitchFamily="34" charset="0"/>
              <a:buChar char="•"/>
              <a:defRPr kumimoji="1" sz="1400" b="0" kern="1200">
                <a:solidFill>
                  <a:schemeClr val="tx1"/>
                </a:solidFill>
                <a:latin typeface="+mn-lt"/>
                <a:ea typeface="+mn-ea"/>
                <a:cs typeface="+mn-cs"/>
              </a:defRPr>
            </a:lvl3pPr>
            <a:lvl4pPr marL="1599720" indent="-228531" algn="l" defTabSz="914126" rtl="0" eaLnBrk="1" latinLnBrk="0" hangingPunct="1">
              <a:lnSpc>
                <a:spcPct val="150000"/>
              </a:lnSpc>
              <a:spcBef>
                <a:spcPct val="20000"/>
              </a:spcBef>
              <a:buFont typeface="Arial" pitchFamily="34" charset="0"/>
              <a:buChar char="–"/>
              <a:defRPr kumimoji="1" sz="1400" b="0" kern="1200">
                <a:solidFill>
                  <a:schemeClr val="tx1"/>
                </a:solidFill>
                <a:latin typeface="+mn-lt"/>
                <a:ea typeface="+mn-ea"/>
                <a:cs typeface="+mn-cs"/>
              </a:defRPr>
            </a:lvl4pPr>
            <a:lvl5pPr marL="2056783" indent="-228531" algn="l" defTabSz="914126" rtl="0" eaLnBrk="1" latinLnBrk="0" hangingPunct="1">
              <a:lnSpc>
                <a:spcPct val="150000"/>
              </a:lnSpc>
              <a:spcBef>
                <a:spcPct val="20000"/>
              </a:spcBef>
              <a:buFont typeface="Arial" pitchFamily="34" charset="0"/>
              <a:buChar char="»"/>
              <a:defRPr kumimoji="1" sz="1400" b="0" kern="120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a:lstStyle>
          <a:p>
            <a:r>
              <a:rPr lang="ja-JP" altLang="en-US" sz="2400" b="0">
                <a:solidFill>
                  <a:schemeClr val="tx1">
                    <a:lumMod val="65000"/>
                    <a:lumOff val="35000"/>
                  </a:schemeClr>
                </a:solidFill>
                <a:latin typeface="游ゴシック Medium" panose="020B0500000000000000" pitchFamily="50" charset="-128"/>
                <a:ea typeface="游ゴシック Medium" panose="020B0500000000000000" pitchFamily="50" charset="-128"/>
              </a:rPr>
              <a:t>患者さん（治験参加者）のニーズに応えるため、</a:t>
            </a:r>
            <a:br>
              <a:rPr lang="en-US" altLang="ja-JP" sz="2400" b="0">
                <a:solidFill>
                  <a:schemeClr val="tx1">
                    <a:lumMod val="65000"/>
                    <a:lumOff val="35000"/>
                  </a:schemeClr>
                </a:solidFill>
                <a:latin typeface="游ゴシック Medium" panose="020B0500000000000000" pitchFamily="50" charset="-128"/>
                <a:ea typeface="游ゴシック Medium" panose="020B0500000000000000" pitchFamily="50" charset="-128"/>
              </a:rPr>
            </a:br>
            <a:r>
              <a:rPr lang="ja-JP" altLang="en-US" sz="2400" b="0">
                <a:solidFill>
                  <a:schemeClr val="tx1">
                    <a:lumMod val="65000"/>
                    <a:lumOff val="35000"/>
                  </a:schemeClr>
                </a:solidFill>
                <a:latin typeface="游ゴシック Medium" panose="020B0500000000000000" pitchFamily="50" charset="-128"/>
                <a:ea typeface="游ゴシック Medium" panose="020B0500000000000000" pitchFamily="50" charset="-128"/>
              </a:rPr>
              <a:t>貴院にご協力いただきたいと考えています</a:t>
            </a:r>
            <a:endParaRPr lang="en-US" altLang="ja-JP" sz="2400" b="0">
              <a:solidFill>
                <a:schemeClr val="tx1">
                  <a:lumMod val="65000"/>
                  <a:lumOff val="35000"/>
                </a:schemeClr>
              </a:solidFill>
              <a:latin typeface="游ゴシック Medium" panose="020B0500000000000000" pitchFamily="50" charset="-128"/>
              <a:ea typeface="游ゴシック Medium" panose="020B0500000000000000" pitchFamily="50" charset="-128"/>
            </a:endParaRPr>
          </a:p>
        </p:txBody>
      </p:sp>
      <p:sp>
        <p:nvSpPr>
          <p:cNvPr id="14" name="スライド番号プレースホルダー 2"/>
          <p:cNvSpPr>
            <a:spLocks noGrp="1"/>
          </p:cNvSpPr>
          <p:nvPr>
            <p:ph type="sldNum" sz="quarter" idx="11"/>
          </p:nvPr>
        </p:nvSpPr>
        <p:spPr>
          <a:xfrm>
            <a:off x="11532604" y="6592267"/>
            <a:ext cx="455830" cy="257113"/>
          </a:xfrm>
        </p:spPr>
        <p:txBody>
          <a:bodyPr/>
          <a:lstStyle/>
          <a:p>
            <a:fld id="{FB3508C7-2FE0-4945-9CBD-863E05F850D2}" type="slidenum">
              <a:rPr lang="ja-JP" altLang="en-US" sz="1200" b="0" smtClean="0">
                <a:solidFill>
                  <a:schemeClr val="bg1">
                    <a:lumMod val="50000"/>
                  </a:schemeClr>
                </a:solidFill>
                <a:latin typeface="游ゴシック Medium" panose="020B0500000000000000" pitchFamily="50" charset="-128"/>
                <a:ea typeface="游ゴシック Medium" panose="020B0500000000000000" pitchFamily="50" charset="-128"/>
              </a:rPr>
              <a:pPr/>
              <a:t>2</a:t>
            </a:fld>
            <a:endParaRPr lang="ja-JP" altLang="en-US" sz="1200" b="0">
              <a:solidFill>
                <a:schemeClr val="bg1">
                  <a:lumMod val="50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88904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olidFill>
                  <a:schemeClr val="accent1"/>
                </a:solidFill>
                <a:latin typeface="游ゴシック" panose="020B0400000000000000" pitchFamily="50" charset="-128"/>
                <a:ea typeface="游ゴシック" panose="020B0400000000000000" pitchFamily="50" charset="-128"/>
              </a:rPr>
              <a:t>貴院にお願いしたい内容</a:t>
            </a:r>
            <a:endParaRPr kumimoji="1" lang="ja-JP" altLang="en-US">
              <a:solidFill>
                <a:schemeClr val="accent1"/>
              </a:solidFill>
              <a:latin typeface="游ゴシック" panose="020B0400000000000000" pitchFamily="50" charset="-128"/>
              <a:ea typeface="游ゴシック" panose="020B04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62284374"/>
              </p:ext>
            </p:extLst>
          </p:nvPr>
        </p:nvGraphicFramePr>
        <p:xfrm>
          <a:off x="879210" y="944724"/>
          <a:ext cx="10433579" cy="5547360"/>
        </p:xfrm>
        <a:graphic>
          <a:graphicData uri="http://schemas.openxmlformats.org/drawingml/2006/table">
            <a:tbl>
              <a:tblPr firstRow="1" bandRow="1">
                <a:tableStyleId>{2D5ABB26-0587-4C30-8999-92F81FD0307C}</a:tableStyleId>
              </a:tblPr>
              <a:tblGrid>
                <a:gridCol w="2836735">
                  <a:extLst>
                    <a:ext uri="{9D8B030D-6E8A-4147-A177-3AD203B41FA5}">
                      <a16:colId xmlns:a16="http://schemas.microsoft.com/office/drawing/2014/main" val="407601261"/>
                    </a:ext>
                  </a:extLst>
                </a:gridCol>
                <a:gridCol w="7596844">
                  <a:extLst>
                    <a:ext uri="{9D8B030D-6E8A-4147-A177-3AD203B41FA5}">
                      <a16:colId xmlns:a16="http://schemas.microsoft.com/office/drawing/2014/main" val="2422190784"/>
                    </a:ext>
                  </a:extLst>
                </a:gridCol>
              </a:tblGrid>
              <a:tr h="3477202">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a:solidFill>
                            <a:schemeClr val="tx1">
                              <a:lumMod val="65000"/>
                              <a:lumOff val="35000"/>
                            </a:schemeClr>
                          </a:solidFill>
                        </a:rPr>
                        <a:t>貴院にお願いしたい事項</a:t>
                      </a:r>
                      <a:endParaRPr kumimoji="1" lang="en-US" altLang="ja-JP" sz="1600">
                        <a:solidFill>
                          <a:schemeClr val="tx1">
                            <a:lumMod val="65000"/>
                            <a:lumOff val="35000"/>
                          </a:schemeClr>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2"/>
                    </a:solidFill>
                  </a:tcPr>
                </a:tc>
                <a:tc>
                  <a:txBody>
                    <a:bodyPr/>
                    <a:lstStyle/>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診察（特定の来院日）</a:t>
                      </a:r>
                      <a:endParaRPr kumimoji="1" lang="en-US" altLang="ja-JP" sz="1600">
                        <a:solidFill>
                          <a:schemeClr val="tx1">
                            <a:lumMod val="65000"/>
                            <a:lumOff val="35000"/>
                          </a:schemeClr>
                        </a:solidFill>
                      </a:endParaRPr>
                    </a:p>
                    <a:p>
                      <a:pPr marL="0" indent="0">
                        <a:buFont typeface="Wingdings" panose="05000000000000000000" pitchFamily="2" charset="2"/>
                        <a:buNone/>
                      </a:pPr>
                      <a:r>
                        <a:rPr kumimoji="1" lang="ja-JP" altLang="en-US" sz="1600">
                          <a:solidFill>
                            <a:schemeClr val="tx1">
                              <a:lumMod val="65000"/>
                              <a:lumOff val="35000"/>
                            </a:schemeClr>
                          </a:solidFill>
                        </a:rPr>
                        <a:t>　　　　</a:t>
                      </a:r>
                      <a:r>
                        <a:rPr kumimoji="1" lang="en-US" altLang="ja-JP" sz="1600">
                          <a:solidFill>
                            <a:schemeClr val="tx1">
                              <a:lumMod val="65000"/>
                              <a:lumOff val="35000"/>
                            </a:schemeClr>
                          </a:solidFill>
                        </a:rPr>
                        <a:t>-</a:t>
                      </a:r>
                      <a:r>
                        <a:rPr kumimoji="1" lang="ja-JP" altLang="en-US" sz="1600">
                          <a:solidFill>
                            <a:schemeClr val="tx1">
                              <a:lumMod val="65000"/>
                              <a:lumOff val="35000"/>
                            </a:schemeClr>
                          </a:solidFill>
                        </a:rPr>
                        <a:t>　</a:t>
                      </a:r>
                      <a:r>
                        <a:rPr lang="ja-JP" altLang="en-US" sz="1600">
                          <a:solidFill>
                            <a:schemeClr val="tx1">
                              <a:lumMod val="65000"/>
                              <a:lumOff val="35000"/>
                            </a:schemeClr>
                          </a:solidFill>
                        </a:rPr>
                        <a:t>疾患評価｜</a:t>
                      </a:r>
                      <a:r>
                        <a:rPr lang="en-US" altLang="ja-JP" sz="1600">
                          <a:solidFill>
                            <a:schemeClr val="tx1">
                              <a:lumMod val="65000"/>
                              <a:lumOff val="35000"/>
                            </a:schemeClr>
                          </a:solidFill>
                        </a:rPr>
                        <a:t>eCOA</a:t>
                      </a:r>
                      <a:r>
                        <a:rPr lang="ja-JP" altLang="en-US" sz="1600">
                          <a:solidFill>
                            <a:schemeClr val="tx1">
                              <a:lumMod val="65000"/>
                              <a:lumOff val="35000"/>
                            </a:schemeClr>
                          </a:solidFill>
                        </a:rPr>
                        <a:t>　（タブレット）</a:t>
                      </a:r>
                      <a:endParaRPr kumimoji="1" lang="ja-JP" altLang="en-US"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採血</a:t>
                      </a:r>
                      <a:endParaRPr kumimoji="1" lang="en-US" altLang="ja-JP" sz="1600">
                        <a:solidFill>
                          <a:schemeClr val="tx1">
                            <a:lumMod val="65000"/>
                            <a:lumOff val="35000"/>
                          </a:schemeClr>
                        </a:solidFill>
                      </a:endParaRPr>
                    </a:p>
                    <a:p>
                      <a:pPr marL="0" indent="0">
                        <a:buFont typeface="Wingdings" panose="05000000000000000000" pitchFamily="2" charset="2"/>
                        <a:buNone/>
                      </a:pPr>
                      <a:r>
                        <a:rPr kumimoji="1" lang="ja-JP" altLang="en-US" sz="1600">
                          <a:solidFill>
                            <a:schemeClr val="tx1">
                              <a:lumMod val="65000"/>
                              <a:lumOff val="35000"/>
                            </a:schemeClr>
                          </a:solidFill>
                        </a:rPr>
                        <a:t>　　　　</a:t>
                      </a:r>
                      <a:r>
                        <a:rPr kumimoji="1" lang="en-US" altLang="ja-JP" sz="1600">
                          <a:solidFill>
                            <a:schemeClr val="tx1">
                              <a:lumMod val="65000"/>
                              <a:lumOff val="35000"/>
                            </a:schemeClr>
                          </a:solidFill>
                        </a:rPr>
                        <a:t>-</a:t>
                      </a:r>
                      <a:r>
                        <a:rPr kumimoji="1" lang="ja-JP" altLang="en-US" sz="1600">
                          <a:solidFill>
                            <a:schemeClr val="tx1">
                              <a:lumMod val="65000"/>
                              <a:lumOff val="35000"/>
                            </a:schemeClr>
                          </a:solidFill>
                        </a:rPr>
                        <a:t>　採取＆検体処理</a:t>
                      </a:r>
                      <a:r>
                        <a:rPr lang="ja-JP" altLang="en-US" sz="1600">
                          <a:solidFill>
                            <a:schemeClr val="tx1">
                              <a:lumMod val="65000"/>
                              <a:lumOff val="35000"/>
                            </a:schemeClr>
                          </a:solidFill>
                        </a:rPr>
                        <a:t>＆発送</a:t>
                      </a:r>
                      <a:endParaRPr kumimoji="1" lang="ja-JP" altLang="en-US"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採尿</a:t>
                      </a:r>
                      <a:endParaRPr kumimoji="1" lang="en-US" altLang="ja-JP" sz="1600">
                        <a:solidFill>
                          <a:schemeClr val="tx1">
                            <a:lumMod val="65000"/>
                            <a:lumOff val="35000"/>
                          </a:schemeClr>
                        </a:solidFill>
                      </a:endParaRPr>
                    </a:p>
                    <a:p>
                      <a:pPr marL="0" indent="0">
                        <a:buFont typeface="Wingdings" panose="05000000000000000000" pitchFamily="2" charset="2"/>
                        <a:buNone/>
                      </a:pPr>
                      <a:r>
                        <a:rPr kumimoji="1" lang="ja-JP" altLang="en-US" sz="1600">
                          <a:solidFill>
                            <a:schemeClr val="tx1">
                              <a:lumMod val="65000"/>
                              <a:lumOff val="35000"/>
                            </a:schemeClr>
                          </a:solidFill>
                        </a:rPr>
                        <a:t>　　　　</a:t>
                      </a:r>
                      <a:r>
                        <a:rPr kumimoji="1" lang="en-US" altLang="ja-JP" sz="1600">
                          <a:solidFill>
                            <a:schemeClr val="tx1">
                              <a:lumMod val="65000"/>
                              <a:lumOff val="35000"/>
                            </a:schemeClr>
                          </a:solidFill>
                        </a:rPr>
                        <a:t>-</a:t>
                      </a:r>
                      <a:r>
                        <a:rPr kumimoji="1" lang="ja-JP" altLang="en-US" sz="1600">
                          <a:solidFill>
                            <a:schemeClr val="tx1">
                              <a:lumMod val="65000"/>
                              <a:lumOff val="35000"/>
                            </a:schemeClr>
                          </a:solidFill>
                        </a:rPr>
                        <a:t>　採取＆分注</a:t>
                      </a:r>
                      <a:r>
                        <a:rPr lang="ja-JP" altLang="en-US" sz="1600">
                          <a:solidFill>
                            <a:schemeClr val="tx1">
                              <a:lumMod val="65000"/>
                              <a:lumOff val="35000"/>
                            </a:schemeClr>
                          </a:solidFill>
                        </a:rPr>
                        <a:t>＆発送</a:t>
                      </a:r>
                      <a:endParaRPr kumimoji="1" lang="en-US" altLang="ja-JP"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lang="ja-JP" altLang="en-US" sz="1600">
                          <a:solidFill>
                            <a:schemeClr val="tx1">
                              <a:lumMod val="65000"/>
                              <a:lumOff val="35000"/>
                            </a:schemeClr>
                          </a:solidFill>
                        </a:rPr>
                        <a:t>原資料の記載</a:t>
                      </a:r>
                      <a:endParaRPr lang="en-US" altLang="ja-JP" sz="1600">
                        <a:solidFill>
                          <a:schemeClr val="tx1">
                            <a:lumMod val="65000"/>
                            <a:lumOff val="35000"/>
                          </a:schemeClr>
                        </a:solidFill>
                      </a:endParaRPr>
                    </a:p>
                    <a:p>
                      <a:pPr marL="0" indent="0">
                        <a:buFont typeface="Wingdings" panose="05000000000000000000" pitchFamily="2" charset="2"/>
                        <a:buNone/>
                      </a:pPr>
                      <a:r>
                        <a:rPr lang="ja-JP" altLang="en-US" sz="1600">
                          <a:solidFill>
                            <a:schemeClr val="tx1">
                              <a:lumMod val="65000"/>
                              <a:lumOff val="35000"/>
                            </a:schemeClr>
                          </a:solidFill>
                        </a:rPr>
                        <a:t>　　　　</a:t>
                      </a:r>
                      <a:r>
                        <a:rPr lang="en-US" altLang="ja-JP" sz="1600">
                          <a:solidFill>
                            <a:schemeClr val="tx1">
                              <a:lumMod val="65000"/>
                              <a:lumOff val="35000"/>
                            </a:schemeClr>
                          </a:solidFill>
                        </a:rPr>
                        <a:t>-</a:t>
                      </a:r>
                      <a:r>
                        <a:rPr lang="ja-JP" altLang="en-US" sz="1600" baseline="0">
                          <a:solidFill>
                            <a:schemeClr val="tx1">
                              <a:lumMod val="65000"/>
                              <a:lumOff val="35000"/>
                            </a:schemeClr>
                          </a:solidFill>
                        </a:rPr>
                        <a:t>　</a:t>
                      </a:r>
                      <a:r>
                        <a:rPr lang="en-US" altLang="ja-JP" sz="1600">
                          <a:solidFill>
                            <a:schemeClr val="tx1">
                              <a:lumMod val="65000"/>
                              <a:lumOff val="35000"/>
                            </a:schemeClr>
                          </a:solidFill>
                        </a:rPr>
                        <a:t>ALCOA</a:t>
                      </a:r>
                      <a:r>
                        <a:rPr lang="ja-JP" altLang="en-US" sz="1600">
                          <a:solidFill>
                            <a:schemeClr val="tx1">
                              <a:lumMod val="65000"/>
                              <a:lumOff val="35000"/>
                            </a:schemeClr>
                          </a:solidFill>
                        </a:rPr>
                        <a:t>に則った記載</a:t>
                      </a:r>
                      <a:endParaRPr lang="en-US" altLang="ja-JP" sz="1600">
                        <a:solidFill>
                          <a:schemeClr val="tx1">
                            <a:lumMod val="65000"/>
                            <a:lumOff val="35000"/>
                          </a:schemeClr>
                        </a:solidFill>
                      </a:endParaRPr>
                    </a:p>
                    <a:p>
                      <a:pPr marL="285750" marR="0" lvl="0" indent="-285750" algn="l" defTabSz="914126" rtl="0" eaLnBrk="1" fontAlgn="auto" latinLnBrk="0" hangingPunct="1">
                        <a:lnSpc>
                          <a:spcPct val="100000"/>
                        </a:lnSpc>
                        <a:spcBef>
                          <a:spcPts val="0"/>
                        </a:spcBef>
                        <a:spcAft>
                          <a:spcPts val="0"/>
                        </a:spcAft>
                        <a:buClr>
                          <a:schemeClr val="bg1">
                            <a:lumMod val="50000"/>
                          </a:schemeClr>
                        </a:buClr>
                        <a:buSzTx/>
                        <a:buFont typeface="Wingdings" panose="05000000000000000000" pitchFamily="2" charset="2"/>
                        <a:buChar char="ü"/>
                        <a:tabLst/>
                        <a:defRPr/>
                      </a:pPr>
                      <a:r>
                        <a:rPr lang="ja-JP" altLang="en-US" sz="1600">
                          <a:solidFill>
                            <a:schemeClr val="tx1">
                              <a:lumMod val="65000"/>
                              <a:lumOff val="35000"/>
                            </a:schemeClr>
                          </a:solidFill>
                        </a:rPr>
                        <a:t>原資料の写しの送付</a:t>
                      </a:r>
                      <a:endParaRPr lang="en-US" altLang="ja-JP"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記録の保管</a:t>
                      </a:r>
                      <a:endParaRPr kumimoji="1" lang="en-US" altLang="ja-JP"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レセプトの費用切り分けと請求</a:t>
                      </a:r>
                      <a:endParaRPr kumimoji="1" lang="en-US" altLang="ja-JP"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調査の受け入れ</a:t>
                      </a:r>
                      <a:endParaRPr kumimoji="1" lang="en-US" altLang="ja-JP" sz="1600">
                        <a:solidFill>
                          <a:schemeClr val="tx1">
                            <a:lumMod val="65000"/>
                            <a:lumOff val="35000"/>
                          </a:schemeClr>
                        </a:solidFill>
                      </a:endParaRPr>
                    </a:p>
                    <a:p>
                      <a:pPr marL="0" indent="0">
                        <a:buFont typeface="Wingdings" panose="05000000000000000000" pitchFamily="2" charset="2"/>
                        <a:buNone/>
                      </a:pPr>
                      <a:r>
                        <a:rPr kumimoji="1" lang="ja-JP" altLang="en-US" sz="1600">
                          <a:solidFill>
                            <a:schemeClr val="tx1">
                              <a:lumMod val="65000"/>
                              <a:lumOff val="35000"/>
                            </a:schemeClr>
                          </a:solidFill>
                        </a:rPr>
                        <a:t>　　　　</a:t>
                      </a:r>
                      <a:r>
                        <a:rPr kumimoji="1" lang="en-US" altLang="ja-JP" sz="1600">
                          <a:solidFill>
                            <a:schemeClr val="tx1">
                              <a:lumMod val="65000"/>
                              <a:lumOff val="35000"/>
                            </a:schemeClr>
                          </a:solidFill>
                        </a:rPr>
                        <a:t>-</a:t>
                      </a:r>
                      <a:r>
                        <a:rPr kumimoji="1" lang="ja-JP" altLang="en-US" sz="1600">
                          <a:solidFill>
                            <a:schemeClr val="tx1">
                              <a:lumMod val="65000"/>
                              <a:lumOff val="35000"/>
                            </a:schemeClr>
                          </a:solidFill>
                        </a:rPr>
                        <a:t>　モニタリング、監査、治験審査委員会や規制当局の求めに応じて、</a:t>
                      </a:r>
                      <a:br>
                        <a:rPr kumimoji="1" lang="en-US" altLang="ja-JP" sz="1600">
                          <a:solidFill>
                            <a:schemeClr val="tx1">
                              <a:lumMod val="65000"/>
                              <a:lumOff val="35000"/>
                            </a:schemeClr>
                          </a:solidFill>
                        </a:rPr>
                      </a:br>
                      <a:r>
                        <a:rPr kumimoji="1" lang="ja-JP" altLang="en-US" sz="1600">
                          <a:solidFill>
                            <a:schemeClr val="tx1">
                              <a:lumMod val="65000"/>
                              <a:lumOff val="35000"/>
                            </a:schemeClr>
                          </a:solidFill>
                        </a:rPr>
                        <a:t>　　　　　　原資料等の全ての治験関連記録を直接閲覧に供する</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45688341"/>
                  </a:ext>
                </a:extLst>
              </a:tr>
              <a:tr h="370840">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a:solidFill>
                            <a:schemeClr val="tx1">
                              <a:lumMod val="65000"/>
                              <a:lumOff val="35000"/>
                            </a:schemeClr>
                          </a:solidFill>
                        </a:rPr>
                        <a:t>当院で実施する事項</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2"/>
                    </a:solidFill>
                  </a:tcPr>
                </a:tc>
                <a:tc>
                  <a:txBody>
                    <a:bodyPr/>
                    <a:lstStyle/>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患者さんの治験への組み入れ</a:t>
                      </a:r>
                      <a:endParaRPr kumimoji="1" lang="en-US" altLang="ja-JP"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診察（貴院に依頼しない来院日）</a:t>
                      </a:r>
                      <a:endParaRPr kumimoji="1" lang="en-US" altLang="ja-JP"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採血</a:t>
                      </a:r>
                    </a:p>
                    <a:p>
                      <a:pPr marL="285750" marR="0" lvl="0" indent="-285750" algn="l" defTabSz="914126" rtl="0" eaLnBrk="1" fontAlgn="auto" latinLnBrk="0" hangingPunct="1">
                        <a:lnSpc>
                          <a:spcPct val="100000"/>
                        </a:lnSpc>
                        <a:spcBef>
                          <a:spcPts val="0"/>
                        </a:spcBef>
                        <a:spcAft>
                          <a:spcPts val="0"/>
                        </a:spcAft>
                        <a:buClr>
                          <a:schemeClr val="bg1">
                            <a:lumMod val="50000"/>
                          </a:schemeClr>
                        </a:buClr>
                        <a:buSzTx/>
                        <a:buFont typeface="Wingdings" panose="05000000000000000000" pitchFamily="2" charset="2"/>
                        <a:buChar char="ü"/>
                        <a:tabLst/>
                        <a:defRPr/>
                      </a:pPr>
                      <a:r>
                        <a:rPr kumimoji="1" lang="ja-JP" altLang="en-US" sz="1600">
                          <a:solidFill>
                            <a:schemeClr val="tx1">
                              <a:lumMod val="65000"/>
                              <a:lumOff val="35000"/>
                            </a:schemeClr>
                          </a:solidFill>
                        </a:rPr>
                        <a:t>採尿</a:t>
                      </a:r>
                    </a:p>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治験薬処方　⇒患者さん宅への配送</a:t>
                      </a:r>
                      <a:endParaRPr kumimoji="1" lang="en-US" altLang="ja-JP"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lang="ja-JP" altLang="en-US" sz="1600">
                          <a:solidFill>
                            <a:schemeClr val="tx1">
                              <a:lumMod val="65000"/>
                              <a:lumOff val="35000"/>
                            </a:schemeClr>
                          </a:solidFill>
                        </a:rPr>
                        <a:t>症例報告書の記載</a:t>
                      </a:r>
                      <a:endParaRPr lang="en-US" altLang="ja-JP" sz="1600">
                        <a:solidFill>
                          <a:schemeClr val="tx1">
                            <a:lumMod val="65000"/>
                            <a:lumOff val="35000"/>
                          </a:schemeClr>
                        </a:solidFill>
                      </a:endParaRPr>
                    </a:p>
                    <a:p>
                      <a:pPr marL="285750" indent="-285750">
                        <a:buClr>
                          <a:schemeClr val="bg1">
                            <a:lumMod val="50000"/>
                          </a:schemeClr>
                        </a:buClr>
                        <a:buFont typeface="Wingdings" panose="05000000000000000000" pitchFamily="2" charset="2"/>
                        <a:buChar char="ü"/>
                      </a:pPr>
                      <a:r>
                        <a:rPr kumimoji="1" lang="ja-JP" altLang="en-US" sz="1600">
                          <a:solidFill>
                            <a:schemeClr val="tx1">
                              <a:lumMod val="65000"/>
                              <a:lumOff val="35000"/>
                            </a:schemeClr>
                          </a:solidFill>
                        </a:rPr>
                        <a:t>記録の保管</a:t>
                      </a:r>
                      <a:endParaRPr kumimoji="1" lang="en-US" altLang="ja-JP" sz="1600">
                        <a:solidFill>
                          <a:schemeClr val="tx1">
                            <a:lumMod val="65000"/>
                            <a:lumOff val="35000"/>
                          </a:schemeClr>
                        </a:solidFill>
                      </a:endParaRPr>
                    </a:p>
                    <a:p>
                      <a:pPr marL="285750" marR="0" lvl="0" indent="-285750" algn="l" defTabSz="914126" rtl="0" eaLnBrk="1" fontAlgn="auto" latinLnBrk="0" hangingPunct="1">
                        <a:lnSpc>
                          <a:spcPct val="100000"/>
                        </a:lnSpc>
                        <a:spcBef>
                          <a:spcPts val="0"/>
                        </a:spcBef>
                        <a:spcAft>
                          <a:spcPts val="0"/>
                        </a:spcAft>
                        <a:buClr>
                          <a:schemeClr val="bg1">
                            <a:lumMod val="50000"/>
                          </a:schemeClr>
                        </a:buClr>
                        <a:buSzTx/>
                        <a:buFont typeface="Wingdings" panose="05000000000000000000" pitchFamily="2" charset="2"/>
                        <a:buChar char="ü"/>
                        <a:tabLst/>
                        <a:defRPr/>
                      </a:pPr>
                      <a:r>
                        <a:rPr kumimoji="1" lang="ja-JP" altLang="en-US" sz="1600">
                          <a:solidFill>
                            <a:schemeClr val="tx1">
                              <a:lumMod val="65000"/>
                              <a:lumOff val="35000"/>
                            </a:schemeClr>
                          </a:solidFill>
                        </a:rPr>
                        <a:t>調査の受け入れ</a:t>
                      </a:r>
                      <a:endParaRPr kumimoji="1" lang="en-US" altLang="ja-JP" sz="1600">
                        <a:solidFill>
                          <a:schemeClr val="tx1">
                            <a:lumMod val="65000"/>
                            <a:lumOff val="35000"/>
                          </a:schemeClr>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349426718"/>
                  </a:ext>
                </a:extLst>
              </a:tr>
            </a:tbl>
          </a:graphicData>
        </a:graphic>
      </p:graphicFrame>
      <p:sp>
        <p:nvSpPr>
          <p:cNvPr id="5" name="スライド番号プレースホルダー 2"/>
          <p:cNvSpPr>
            <a:spLocks noGrp="1"/>
          </p:cNvSpPr>
          <p:nvPr>
            <p:ph type="sldNum" sz="quarter" idx="11"/>
          </p:nvPr>
        </p:nvSpPr>
        <p:spPr>
          <a:xfrm>
            <a:off x="11532604" y="6592267"/>
            <a:ext cx="455830" cy="257113"/>
          </a:xfrm>
        </p:spPr>
        <p:txBody>
          <a:bodyPr/>
          <a:lstStyle/>
          <a:p>
            <a:fld id="{FB3508C7-2FE0-4945-9CBD-863E05F850D2}" type="slidenum">
              <a:rPr lang="ja-JP" altLang="en-US" sz="1200" b="0" smtClean="0">
                <a:solidFill>
                  <a:schemeClr val="bg1">
                    <a:lumMod val="50000"/>
                  </a:schemeClr>
                </a:solidFill>
                <a:latin typeface="游ゴシック Medium" panose="020B0500000000000000" pitchFamily="50" charset="-128"/>
                <a:ea typeface="游ゴシック Medium" panose="020B0500000000000000" pitchFamily="50" charset="-128"/>
              </a:rPr>
              <a:pPr/>
              <a:t>3</a:t>
            </a:fld>
            <a:endParaRPr lang="ja-JP" altLang="en-US" sz="1200" b="0">
              <a:solidFill>
                <a:schemeClr val="bg1">
                  <a:lumMod val="50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23747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solidFill>
                  <a:schemeClr val="accent1"/>
                </a:solidFill>
                <a:latin typeface="游ゴシック" panose="020B0400000000000000" pitchFamily="50" charset="-128"/>
                <a:ea typeface="游ゴシック" panose="020B0400000000000000" pitchFamily="50" charset="-128"/>
              </a:rPr>
              <a:t>治験の登場者</a:t>
            </a:r>
          </a:p>
        </p:txBody>
      </p:sp>
      <p:graphicFrame>
        <p:nvGraphicFramePr>
          <p:cNvPr id="5" name="表 4"/>
          <p:cNvGraphicFramePr>
            <a:graphicFrameLocks noGrp="1"/>
          </p:cNvGraphicFramePr>
          <p:nvPr>
            <p:extLst>
              <p:ext uri="{D42A27DB-BD31-4B8C-83A1-F6EECF244321}">
                <p14:modId xmlns:p14="http://schemas.microsoft.com/office/powerpoint/2010/main" val="2154582478"/>
              </p:ext>
            </p:extLst>
          </p:nvPr>
        </p:nvGraphicFramePr>
        <p:xfrm>
          <a:off x="731403" y="911863"/>
          <a:ext cx="10729192" cy="5308600"/>
        </p:xfrm>
        <a:graphic>
          <a:graphicData uri="http://schemas.openxmlformats.org/drawingml/2006/table">
            <a:tbl>
              <a:tblPr firstRow="1" bandRow="1">
                <a:tableStyleId>{5940675A-B579-460E-94D1-54222C63F5DA}</a:tableStyleId>
              </a:tblPr>
              <a:tblGrid>
                <a:gridCol w="1200469">
                  <a:extLst>
                    <a:ext uri="{9D8B030D-6E8A-4147-A177-3AD203B41FA5}">
                      <a16:colId xmlns:a16="http://schemas.microsoft.com/office/drawing/2014/main" val="3889149274"/>
                    </a:ext>
                  </a:extLst>
                </a:gridCol>
                <a:gridCol w="2663541">
                  <a:extLst>
                    <a:ext uri="{9D8B030D-6E8A-4147-A177-3AD203B41FA5}">
                      <a16:colId xmlns:a16="http://schemas.microsoft.com/office/drawing/2014/main" val="3741046587"/>
                    </a:ext>
                  </a:extLst>
                </a:gridCol>
                <a:gridCol w="6865182">
                  <a:extLst>
                    <a:ext uri="{9D8B030D-6E8A-4147-A177-3AD203B41FA5}">
                      <a16:colId xmlns:a16="http://schemas.microsoft.com/office/drawing/2014/main" val="1888136563"/>
                    </a:ext>
                  </a:extLst>
                </a:gridCol>
              </a:tblGrid>
              <a:tr h="370840">
                <a:tc rowSpan="6">
                  <a:txBody>
                    <a:bodyPr/>
                    <a:lstStyle/>
                    <a:p>
                      <a:pPr algn="l"/>
                      <a:r>
                        <a:rPr kumimoji="1" lang="ja-JP" altLang="en-US" sz="1600">
                          <a:solidFill>
                            <a:schemeClr val="tx1">
                              <a:lumMod val="65000"/>
                              <a:lumOff val="35000"/>
                            </a:schemeClr>
                          </a:solidFill>
                        </a:rPr>
                        <a:t>組織</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a:solidFill>
                            <a:schemeClr val="tx1">
                              <a:lumMod val="65000"/>
                              <a:lumOff val="35000"/>
                            </a:schemeClr>
                          </a:solidFill>
                        </a:rPr>
                        <a:t>実施医療機関</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a:solidFill>
                            <a:schemeClr val="tx1">
                              <a:lumMod val="65000"/>
                              <a:lumOff val="35000"/>
                            </a:schemeClr>
                          </a:solidFill>
                        </a:rPr>
                        <a:t>当院</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158121"/>
                  </a:ext>
                </a:extLst>
              </a:tr>
              <a:tr h="370840">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ja-JP" altLang="en-US" sz="1600">
                          <a:solidFill>
                            <a:schemeClr val="tx1">
                              <a:lumMod val="65000"/>
                              <a:lumOff val="35000"/>
                            </a:schemeClr>
                          </a:solidFill>
                        </a:rPr>
                        <a:t>パートナー医療機関</a:t>
                      </a:r>
                      <a:endParaRPr kumimoji="1" lang="ja-JP" altLang="en-US" sz="1600">
                        <a:solidFill>
                          <a:schemeClr val="tx1">
                            <a:lumMod val="65000"/>
                            <a:lumOff val="35000"/>
                          </a:schemeClr>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a:solidFill>
                            <a:schemeClr val="tx1">
                              <a:lumMod val="65000"/>
                              <a:lumOff val="35000"/>
                            </a:schemeClr>
                          </a:solidFill>
                        </a:rPr>
                        <a:t>貴院</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5810944"/>
                  </a:ext>
                </a:extLst>
              </a:tr>
              <a:tr h="370840">
                <a:tc vMerge="1">
                  <a:txBody>
                    <a:bodyPr/>
                    <a:lstStyle/>
                    <a:p>
                      <a:endParaRPr kumimoji="1" lang="ja-JP" altLang="en-US"/>
                    </a:p>
                  </a:txBody>
                  <a:tcPr/>
                </a:tc>
                <a:tc>
                  <a:txBody>
                    <a:bodyPr/>
                    <a:lstStyle/>
                    <a:p>
                      <a:pPr algn="l"/>
                      <a:r>
                        <a:rPr kumimoji="1" lang="ja-JP" altLang="en-US" sz="1600">
                          <a:solidFill>
                            <a:schemeClr val="tx1">
                              <a:lumMod val="65000"/>
                              <a:lumOff val="35000"/>
                            </a:schemeClr>
                          </a:solidFill>
                        </a:rPr>
                        <a:t>治験審査委員会</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b="0" i="0" kern="1200">
                          <a:solidFill>
                            <a:schemeClr val="tx1">
                              <a:lumMod val="65000"/>
                              <a:lumOff val="35000"/>
                            </a:schemeClr>
                          </a:solidFill>
                          <a:effectLst/>
                          <a:latin typeface="+mn-lt"/>
                          <a:ea typeface="+mn-ea"/>
                          <a:cs typeface="+mn-cs"/>
                        </a:rPr>
                        <a:t>治験の内容をあらかじめ審査する委員会</a:t>
                      </a:r>
                      <a:endParaRPr kumimoji="1" lang="ja-JP" altLang="en-US" sz="1600">
                        <a:solidFill>
                          <a:schemeClr val="tx1">
                            <a:lumMod val="65000"/>
                            <a:lumOff val="35000"/>
                          </a:schemeClr>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0905966"/>
                  </a:ext>
                </a:extLst>
              </a:tr>
              <a:tr h="370840">
                <a:tc vMerge="1">
                  <a:txBody>
                    <a:bodyPr/>
                    <a:lstStyle/>
                    <a:p>
                      <a:endParaRPr kumimoji="1" lang="ja-JP" altLang="en-US"/>
                    </a:p>
                  </a:txBody>
                  <a:tcPr/>
                </a:tc>
                <a:tc>
                  <a:txBody>
                    <a:bodyPr/>
                    <a:lstStyle/>
                    <a:p>
                      <a:pPr algn="l"/>
                      <a:r>
                        <a:rPr kumimoji="1" lang="ja-JP" altLang="en-US" sz="1600">
                          <a:solidFill>
                            <a:schemeClr val="tx1">
                              <a:lumMod val="65000"/>
                              <a:lumOff val="35000"/>
                            </a:schemeClr>
                          </a:solidFill>
                        </a:rPr>
                        <a:t>治験事務局</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a:solidFill>
                            <a:schemeClr val="tx1">
                              <a:lumMod val="65000"/>
                              <a:lumOff val="35000"/>
                            </a:schemeClr>
                          </a:solidFill>
                        </a:rPr>
                        <a:t>貴院と当院の契約などを担当</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4879826"/>
                  </a:ext>
                </a:extLst>
              </a:tr>
              <a:tr h="370840">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a:solidFill>
                            <a:schemeClr val="tx1">
                              <a:lumMod val="65000"/>
                              <a:lumOff val="35000"/>
                            </a:schemeClr>
                          </a:solidFill>
                        </a:rPr>
                        <a:t>治験依頼者</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b="0" i="0" kern="1200">
                          <a:solidFill>
                            <a:schemeClr val="tx1">
                              <a:lumMod val="65000"/>
                              <a:lumOff val="35000"/>
                            </a:schemeClr>
                          </a:solidFill>
                          <a:effectLst/>
                          <a:latin typeface="+mn-lt"/>
                          <a:ea typeface="+mn-ea"/>
                          <a:cs typeface="+mn-cs"/>
                        </a:rPr>
                        <a:t>治験を依頼する製薬会社</a:t>
                      </a:r>
                      <a:endParaRPr kumimoji="1" lang="ja-JP" altLang="en-US" sz="1600">
                        <a:solidFill>
                          <a:schemeClr val="tx1">
                            <a:lumMod val="65000"/>
                            <a:lumOff val="35000"/>
                          </a:schemeClr>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9500022"/>
                  </a:ext>
                </a:extLst>
              </a:tr>
              <a:tr h="370840">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a:solidFill>
                            <a:schemeClr val="tx1">
                              <a:lumMod val="65000"/>
                              <a:lumOff val="35000"/>
                            </a:schemeClr>
                          </a:solidFill>
                        </a:rPr>
                        <a:t>各種ベンダー</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lvl="1" indent="0" algn="l"/>
                      <a:r>
                        <a:rPr kumimoji="1" lang="ja-JP" altLang="en-US" sz="1600">
                          <a:solidFill>
                            <a:schemeClr val="tx1">
                              <a:lumMod val="65000"/>
                              <a:lumOff val="35000"/>
                            </a:schemeClr>
                          </a:solidFill>
                        </a:rPr>
                        <a:t>臨床検査</a:t>
                      </a:r>
                      <a:endParaRPr kumimoji="1" lang="en-US" altLang="ja-JP" sz="1600">
                        <a:solidFill>
                          <a:schemeClr val="tx1">
                            <a:lumMod val="65000"/>
                            <a:lumOff val="35000"/>
                          </a:schemeClr>
                        </a:solidFill>
                      </a:endParaRPr>
                    </a:p>
                    <a:p>
                      <a:pPr marL="0" lvl="2" indent="0" algn="l"/>
                      <a:r>
                        <a:rPr lang="ja-JP" altLang="en-US" sz="1600">
                          <a:solidFill>
                            <a:schemeClr val="tx1">
                              <a:lumMod val="65000"/>
                              <a:lumOff val="35000"/>
                            </a:schemeClr>
                          </a:solidFill>
                        </a:rPr>
                        <a:t>　　</a:t>
                      </a:r>
                      <a:r>
                        <a:rPr lang="en-US" altLang="ja-JP" sz="1600">
                          <a:solidFill>
                            <a:schemeClr val="tx1">
                              <a:lumMod val="65000"/>
                              <a:lumOff val="35000"/>
                            </a:schemeClr>
                          </a:solidFill>
                        </a:rPr>
                        <a:t>- </a:t>
                      </a:r>
                      <a:r>
                        <a:rPr lang="ja-JP" altLang="en-US" sz="1600">
                          <a:solidFill>
                            <a:schemeClr val="tx1">
                              <a:lumMod val="65000"/>
                              <a:lumOff val="35000"/>
                            </a:schemeClr>
                          </a:solidFill>
                        </a:rPr>
                        <a:t>臨床検査の</a:t>
                      </a:r>
                      <a:r>
                        <a:rPr kumimoji="1" lang="ja-JP" altLang="en-US" sz="1600">
                          <a:solidFill>
                            <a:schemeClr val="tx1">
                              <a:lumMod val="65000"/>
                              <a:lumOff val="35000"/>
                            </a:schemeClr>
                          </a:solidFill>
                        </a:rPr>
                        <a:t>会社</a:t>
                      </a:r>
                      <a:endParaRPr kumimoji="1" lang="en-US" altLang="ja-JP" sz="1600">
                        <a:solidFill>
                          <a:schemeClr val="tx1">
                            <a:lumMod val="65000"/>
                            <a:lumOff val="35000"/>
                          </a:schemeClr>
                        </a:solidFill>
                      </a:endParaRPr>
                    </a:p>
                    <a:p>
                      <a:pPr marL="0" lvl="2" indent="0" algn="l"/>
                      <a:r>
                        <a:rPr lang="ja-JP" altLang="en-US" sz="1600">
                          <a:solidFill>
                            <a:schemeClr val="tx1">
                              <a:lumMod val="65000"/>
                              <a:lumOff val="35000"/>
                            </a:schemeClr>
                          </a:solidFill>
                        </a:rPr>
                        <a:t>　　</a:t>
                      </a:r>
                      <a:r>
                        <a:rPr lang="en-US" altLang="ja-JP" sz="1600">
                          <a:solidFill>
                            <a:schemeClr val="tx1">
                              <a:lumMod val="65000"/>
                              <a:lumOff val="35000"/>
                            </a:schemeClr>
                          </a:solidFill>
                        </a:rPr>
                        <a:t>- </a:t>
                      </a:r>
                      <a:r>
                        <a:rPr lang="ja-JP" altLang="en-US" sz="1600">
                          <a:solidFill>
                            <a:schemeClr val="tx1">
                              <a:lumMod val="65000"/>
                              <a:lumOff val="35000"/>
                            </a:schemeClr>
                          </a:solidFill>
                        </a:rPr>
                        <a:t>臨床検査の回収業者</a:t>
                      </a:r>
                      <a:endParaRPr lang="en-US" altLang="ja-JP" sz="1600">
                        <a:solidFill>
                          <a:schemeClr val="tx1">
                            <a:lumMod val="65000"/>
                            <a:lumOff val="35000"/>
                          </a:schemeClr>
                        </a:solidFill>
                      </a:endParaRPr>
                    </a:p>
                    <a:p>
                      <a:pPr marL="0" marR="0" lvl="1" indent="0" algn="l" defTabSz="914126" rtl="0" eaLnBrk="1" fontAlgn="auto" latinLnBrk="0" hangingPunct="1">
                        <a:lnSpc>
                          <a:spcPct val="100000"/>
                        </a:lnSpc>
                        <a:spcBef>
                          <a:spcPts val="0"/>
                        </a:spcBef>
                        <a:spcAft>
                          <a:spcPts val="0"/>
                        </a:spcAft>
                        <a:buClrTx/>
                        <a:buSzTx/>
                        <a:buFontTx/>
                        <a:buNone/>
                        <a:tabLst/>
                        <a:defRPr/>
                      </a:pPr>
                      <a:r>
                        <a:rPr lang="ja-JP" altLang="en-US" sz="1600">
                          <a:solidFill>
                            <a:schemeClr val="tx1">
                              <a:lumMod val="65000"/>
                              <a:lumOff val="35000"/>
                            </a:schemeClr>
                          </a:solidFill>
                        </a:rPr>
                        <a:t>疾患評価｜</a:t>
                      </a:r>
                      <a:r>
                        <a:rPr lang="en-US" altLang="ja-JP" sz="1600" err="1">
                          <a:solidFill>
                            <a:schemeClr val="tx1">
                              <a:lumMod val="65000"/>
                              <a:lumOff val="35000"/>
                            </a:schemeClr>
                          </a:solidFill>
                        </a:rPr>
                        <a:t>eCOA</a:t>
                      </a:r>
                      <a:r>
                        <a:rPr lang="ja-JP" altLang="en-US" sz="1600">
                          <a:solidFill>
                            <a:schemeClr val="tx1">
                              <a:lumMod val="65000"/>
                              <a:lumOff val="35000"/>
                            </a:schemeClr>
                          </a:solidFill>
                        </a:rPr>
                        <a:t>（</a:t>
                      </a:r>
                      <a:r>
                        <a:rPr lang="en-US" altLang="ja-JP" sz="1600">
                          <a:solidFill>
                            <a:schemeClr val="tx1">
                              <a:lumMod val="65000"/>
                              <a:lumOff val="35000"/>
                            </a:schemeClr>
                          </a:solidFill>
                        </a:rPr>
                        <a:t>Electronic Clinical Outcome Assessment</a:t>
                      </a:r>
                      <a:r>
                        <a:rPr lang="ja-JP" altLang="en-US" sz="1600">
                          <a:solidFill>
                            <a:schemeClr val="tx1">
                              <a:lumMod val="65000"/>
                              <a:lumOff val="35000"/>
                            </a:schemeClr>
                          </a:solidFill>
                        </a:rPr>
                        <a:t>）</a:t>
                      </a:r>
                      <a:endParaRPr lang="en-US" altLang="ja-JP" sz="1600">
                        <a:solidFill>
                          <a:schemeClr val="tx1">
                            <a:lumMod val="65000"/>
                            <a:lumOff val="35000"/>
                          </a:schemeClr>
                        </a:solidFill>
                      </a:endParaRPr>
                    </a:p>
                    <a:p>
                      <a:pPr marL="0" marR="0" lvl="1" indent="0" algn="l" defTabSz="914126" rtl="0" eaLnBrk="1" fontAlgn="auto" latinLnBrk="0" hangingPunct="1">
                        <a:lnSpc>
                          <a:spcPct val="100000"/>
                        </a:lnSpc>
                        <a:spcBef>
                          <a:spcPts val="0"/>
                        </a:spcBef>
                        <a:spcAft>
                          <a:spcPts val="0"/>
                        </a:spcAft>
                        <a:buClrTx/>
                        <a:buSzTx/>
                        <a:buFontTx/>
                        <a:buNone/>
                        <a:tabLst/>
                        <a:defRPr/>
                      </a:pPr>
                      <a:r>
                        <a:rPr lang="ja-JP" altLang="en-US" sz="1600">
                          <a:solidFill>
                            <a:schemeClr val="tx1">
                              <a:lumMod val="65000"/>
                              <a:lumOff val="35000"/>
                            </a:schemeClr>
                          </a:solidFill>
                        </a:rPr>
                        <a:t>　　</a:t>
                      </a:r>
                      <a:r>
                        <a:rPr lang="en-US" altLang="ja-JP" sz="1600">
                          <a:solidFill>
                            <a:schemeClr val="tx1">
                              <a:lumMod val="65000"/>
                              <a:lumOff val="35000"/>
                            </a:schemeClr>
                          </a:solidFill>
                        </a:rPr>
                        <a:t>-</a:t>
                      </a:r>
                      <a:r>
                        <a:rPr lang="en-US" altLang="ja-JP" sz="1600" baseline="0">
                          <a:solidFill>
                            <a:schemeClr val="tx1">
                              <a:lumMod val="65000"/>
                              <a:lumOff val="35000"/>
                            </a:schemeClr>
                          </a:solidFill>
                        </a:rPr>
                        <a:t> </a:t>
                      </a:r>
                      <a:r>
                        <a:rPr lang="ja-JP" altLang="en-US" sz="1600" baseline="0">
                          <a:solidFill>
                            <a:schemeClr val="tx1">
                              <a:lumMod val="65000"/>
                              <a:lumOff val="35000"/>
                            </a:schemeClr>
                          </a:solidFill>
                        </a:rPr>
                        <a:t>タブレット</a:t>
                      </a:r>
                      <a:endParaRPr lang="en-US" altLang="ja-JP" sz="1600">
                        <a:solidFill>
                          <a:schemeClr val="tx1">
                            <a:lumMod val="65000"/>
                            <a:lumOff val="35000"/>
                          </a:schemeClr>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79513517"/>
                  </a:ext>
                </a:extLst>
              </a:tr>
              <a:tr h="370840">
                <a:tc rowSpan="4">
                  <a:txBody>
                    <a:bodyPr/>
                    <a:lstStyle/>
                    <a:p>
                      <a:pPr algn="l"/>
                      <a:r>
                        <a:rPr kumimoji="1" lang="ja-JP" altLang="en-US" sz="1600">
                          <a:solidFill>
                            <a:schemeClr val="tx1">
                              <a:lumMod val="65000"/>
                              <a:lumOff val="35000"/>
                            </a:schemeClr>
                          </a:solidFill>
                        </a:rPr>
                        <a:t>人物</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a:solidFill>
                            <a:schemeClr val="tx1">
                              <a:lumMod val="65000"/>
                              <a:lumOff val="35000"/>
                            </a:schemeClr>
                          </a:solidFill>
                        </a:rPr>
                        <a:t>治験参加者（被験者）</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a:solidFill>
                            <a:schemeClr val="tx1">
                              <a:lumMod val="65000"/>
                              <a:lumOff val="35000"/>
                            </a:schemeClr>
                          </a:solidFill>
                        </a:rPr>
                        <a:t>治験に参加している患者さん</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0345228"/>
                  </a:ext>
                </a:extLst>
              </a:tr>
              <a:tr h="370840">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a:solidFill>
                            <a:schemeClr val="tx1">
                              <a:lumMod val="65000"/>
                              <a:lumOff val="35000"/>
                            </a:schemeClr>
                          </a:solidFill>
                        </a:rPr>
                        <a:t>治験責任医師</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b="0" i="0" u="none" strike="noStrike" kern="1200" baseline="0">
                          <a:solidFill>
                            <a:schemeClr val="tx1">
                              <a:lumMod val="65000"/>
                              <a:lumOff val="35000"/>
                            </a:schemeClr>
                          </a:solidFill>
                          <a:latin typeface="+mn-lt"/>
                          <a:ea typeface="+mn-ea"/>
                          <a:cs typeface="+mn-cs"/>
                        </a:rPr>
                        <a:t>当院において治験の実施に関して責任を有する医師</a:t>
                      </a:r>
                      <a:endParaRPr kumimoji="1" lang="ja-JP" altLang="en-US" sz="1600">
                        <a:solidFill>
                          <a:schemeClr val="tx1">
                            <a:lumMod val="65000"/>
                            <a:lumOff val="35000"/>
                          </a:schemeClr>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6380210"/>
                  </a:ext>
                </a:extLst>
              </a:tr>
              <a:tr h="122785">
                <a:tc vMerge="1">
                  <a:txBody>
                    <a:bodyPr/>
                    <a:lstStyle/>
                    <a:p>
                      <a:endParaRPr kumimoji="1" lang="ja-JP" altLang="en-US"/>
                    </a:p>
                  </a:txBody>
                  <a:tcPr/>
                </a:tc>
                <a:tc>
                  <a:txBody>
                    <a:bodyPr/>
                    <a:lstStyle/>
                    <a:p>
                      <a:pPr algn="l"/>
                      <a:r>
                        <a:rPr kumimoji="1" lang="en-US" altLang="ja-JP" sz="1600">
                          <a:solidFill>
                            <a:schemeClr val="tx1">
                              <a:lumMod val="65000"/>
                              <a:lumOff val="35000"/>
                            </a:schemeClr>
                          </a:solidFill>
                        </a:rPr>
                        <a:t>CRC</a:t>
                      </a:r>
                      <a:br>
                        <a:rPr kumimoji="1" lang="en-US" altLang="ja-JP" sz="1600">
                          <a:solidFill>
                            <a:schemeClr val="tx1">
                              <a:lumMod val="65000"/>
                              <a:lumOff val="35000"/>
                            </a:schemeClr>
                          </a:solidFill>
                        </a:rPr>
                      </a:br>
                      <a:r>
                        <a:rPr kumimoji="1" lang="ja-JP" altLang="en-US" sz="1600">
                          <a:solidFill>
                            <a:schemeClr val="tx1">
                              <a:lumMod val="65000"/>
                              <a:lumOff val="35000"/>
                            </a:schemeClr>
                          </a:solidFill>
                        </a:rPr>
                        <a:t>　治験コーディネーター</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kumimoji="1" lang="ja-JP" altLang="en-US" sz="1600" b="0" i="0" kern="1200">
                          <a:solidFill>
                            <a:schemeClr val="tx1">
                              <a:lumMod val="65000"/>
                              <a:lumOff val="35000"/>
                            </a:schemeClr>
                          </a:solidFill>
                          <a:effectLst/>
                          <a:latin typeface="+mn-lt"/>
                          <a:ea typeface="+mn-ea"/>
                          <a:cs typeface="+mn-cs"/>
                        </a:rPr>
                        <a:t>医師の指示のもとに、医学的判断を伴わない業務や、治験に係わる事務的</a:t>
                      </a:r>
                      <a:br>
                        <a:rPr kumimoji="1" lang="en-US" altLang="ja-JP" sz="1600" b="0" i="0" kern="1200">
                          <a:solidFill>
                            <a:srgbClr val="595959"/>
                          </a:solidFill>
                          <a:effectLst/>
                          <a:latin typeface="+mn-lt"/>
                          <a:ea typeface="+mn-ea"/>
                          <a:cs typeface="+mn-cs"/>
                        </a:rPr>
                      </a:br>
                      <a:r>
                        <a:rPr kumimoji="1" lang="ja-JP" altLang="en-US" sz="1600" b="0" i="0" kern="1200">
                          <a:solidFill>
                            <a:schemeClr val="tx1">
                              <a:lumMod val="65000"/>
                              <a:lumOff val="35000"/>
                            </a:schemeClr>
                          </a:solidFill>
                          <a:effectLst/>
                          <a:latin typeface="+mn-lt"/>
                          <a:ea typeface="+mn-ea"/>
                          <a:cs typeface="+mn-cs"/>
                        </a:rPr>
                        <a:t>業務、業務を行うチーム内の調整等、治験業務全般をサポート</a:t>
                      </a:r>
                      <a:endParaRPr kumimoji="1" lang="ja-JP" altLang="en-US" sz="1600">
                        <a:solidFill>
                          <a:schemeClr val="tx1">
                            <a:lumMod val="65000"/>
                            <a:lumOff val="35000"/>
                          </a:schemeClr>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0181710"/>
                  </a:ext>
                </a:extLst>
              </a:tr>
              <a:tr h="370840">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en-US" altLang="ja-JP" sz="1600">
                          <a:solidFill>
                            <a:schemeClr val="tx1">
                              <a:lumMod val="65000"/>
                              <a:lumOff val="35000"/>
                            </a:schemeClr>
                          </a:solidFill>
                        </a:rPr>
                        <a:t>CRA</a:t>
                      </a:r>
                    </a:p>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a:solidFill>
                            <a:schemeClr val="tx1">
                              <a:lumMod val="65000"/>
                              <a:lumOff val="35000"/>
                            </a:schemeClr>
                          </a:solidFill>
                        </a:rPr>
                        <a:t>　臨床開発モニター</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lvl="1" indent="0" algn="l"/>
                      <a:r>
                        <a:rPr kumimoji="1" lang="ja-JP" altLang="en-US" sz="1600" b="0" i="0" kern="1200">
                          <a:solidFill>
                            <a:schemeClr val="tx1">
                              <a:lumMod val="65000"/>
                              <a:lumOff val="35000"/>
                            </a:schemeClr>
                          </a:solidFill>
                          <a:effectLst/>
                          <a:latin typeface="+mn-lt"/>
                          <a:ea typeface="+mn-ea"/>
                          <a:cs typeface="+mn-cs"/>
                        </a:rPr>
                        <a:t>治験を計画した製薬会社の担当者</a:t>
                      </a:r>
                      <a:br>
                        <a:rPr kumimoji="1" lang="en-US" altLang="ja-JP" sz="1600" b="0" i="0" kern="1200">
                          <a:solidFill>
                            <a:schemeClr val="tx1">
                              <a:lumMod val="65000"/>
                              <a:lumOff val="35000"/>
                            </a:schemeClr>
                          </a:solidFill>
                          <a:effectLst/>
                          <a:latin typeface="+mn-lt"/>
                          <a:ea typeface="+mn-ea"/>
                          <a:cs typeface="+mn-cs"/>
                        </a:rPr>
                      </a:br>
                      <a:r>
                        <a:rPr kumimoji="1" lang="ja-JP" altLang="en-US" sz="1600" b="0" i="0" kern="1200">
                          <a:solidFill>
                            <a:schemeClr val="tx1">
                              <a:lumMod val="65000"/>
                              <a:lumOff val="35000"/>
                            </a:schemeClr>
                          </a:solidFill>
                          <a:effectLst/>
                          <a:latin typeface="+mn-lt"/>
                          <a:ea typeface="+mn-ea"/>
                          <a:cs typeface="+mn-cs"/>
                        </a:rPr>
                        <a:t>貴院へ伺い、予定どおり診察や検査が行われているかを確認します</a:t>
                      </a:r>
                      <a:br>
                        <a:rPr kumimoji="1" lang="en-US" altLang="ja-JP" sz="1600" b="0" i="0" kern="1200">
                          <a:solidFill>
                            <a:schemeClr val="tx1">
                              <a:lumMod val="65000"/>
                              <a:lumOff val="35000"/>
                            </a:schemeClr>
                          </a:solidFill>
                          <a:effectLst/>
                          <a:latin typeface="+mn-lt"/>
                          <a:ea typeface="+mn-ea"/>
                          <a:cs typeface="+mn-cs"/>
                        </a:rPr>
                      </a:br>
                      <a:r>
                        <a:rPr kumimoji="1" lang="ja-JP" altLang="en-US" sz="1600" b="0" i="0" kern="1200">
                          <a:solidFill>
                            <a:schemeClr val="tx1">
                              <a:lumMod val="65000"/>
                              <a:lumOff val="35000"/>
                            </a:schemeClr>
                          </a:solidFill>
                          <a:effectLst/>
                          <a:latin typeface="+mn-lt"/>
                          <a:ea typeface="+mn-ea"/>
                          <a:cs typeface="+mn-cs"/>
                        </a:rPr>
                        <a:t>（このことを「モニタリング」といいます）</a:t>
                      </a:r>
                      <a:endParaRPr lang="en-US" altLang="ja-JP" sz="1600">
                        <a:solidFill>
                          <a:schemeClr val="tx1">
                            <a:lumMod val="65000"/>
                            <a:lumOff val="35000"/>
                          </a:schemeClr>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2007868"/>
                  </a:ext>
                </a:extLst>
              </a:tr>
            </a:tbl>
          </a:graphicData>
        </a:graphic>
      </p:graphicFrame>
      <p:sp>
        <p:nvSpPr>
          <p:cNvPr id="8" name="フッター プレースホルダー 2">
            <a:extLst>
              <a:ext uri="{FF2B5EF4-FFF2-40B4-BE49-F238E27FC236}">
                <a16:creationId xmlns:a16="http://schemas.microsoft.com/office/drawing/2014/main" id="{11DC8E4D-BC74-4517-A45C-6D83907059EC}"/>
              </a:ext>
            </a:extLst>
          </p:cNvPr>
          <p:cNvSpPr txBox="1">
            <a:spLocks/>
          </p:cNvSpPr>
          <p:nvPr/>
        </p:nvSpPr>
        <p:spPr>
          <a:xfrm>
            <a:off x="876299" y="6583647"/>
            <a:ext cx="10439401" cy="265733"/>
          </a:xfrm>
          <a:prstGeom prst="rect">
            <a:avLst/>
          </a:prstGeom>
        </p:spPr>
        <p:txBody>
          <a:bodyPr anchor="b"/>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厚生労働省｜治験について（一般の方へ）　</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hlinkClick r:id="rId2"/>
              </a:rPr>
              <a:t>https://www.mhlw.go.jp/stf/seisakunitsuite/bunya/fukyu.html</a:t>
            </a:r>
            <a:endParaRPr lang="en-US" altLang="ja-JP" sz="1200">
              <a:solidFill>
                <a:schemeClr val="bg1">
                  <a:lumMod val="50000"/>
                </a:schemeClr>
              </a:solidFill>
              <a:latin typeface="游ゴシック Medium" panose="020B0500000000000000" pitchFamily="50" charset="-128"/>
              <a:ea typeface="游ゴシック Medium" panose="020B0500000000000000" pitchFamily="50" charset="-128"/>
            </a:endParaRPr>
          </a:p>
          <a:p>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日本</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rPr>
              <a:t>SMO</a:t>
            </a:r>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協会｜</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rPr>
              <a:t> CRC</a:t>
            </a:r>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の主な業務　</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hlinkClick r:id="rId3"/>
              </a:rPr>
              <a:t>https://www.jasmo.org/recruit/job/index.html</a:t>
            </a:r>
            <a:endParaRPr lang="en-US" altLang="ja-JP" sz="1200">
              <a:solidFill>
                <a:schemeClr val="bg1">
                  <a:lumMod val="50000"/>
                </a:schemeClr>
              </a:solidFill>
              <a:latin typeface="游ゴシック Medium" panose="020B0500000000000000" pitchFamily="50" charset="-128"/>
              <a:ea typeface="游ゴシック Medium" panose="020B0500000000000000" pitchFamily="50" charset="-128"/>
            </a:endParaRPr>
          </a:p>
        </p:txBody>
      </p:sp>
      <p:sp>
        <p:nvSpPr>
          <p:cNvPr id="6" name="スライド番号プレースホルダー 2"/>
          <p:cNvSpPr>
            <a:spLocks noGrp="1"/>
          </p:cNvSpPr>
          <p:nvPr>
            <p:ph type="sldNum" sz="quarter" idx="11"/>
          </p:nvPr>
        </p:nvSpPr>
        <p:spPr>
          <a:xfrm>
            <a:off x="11532604" y="6592267"/>
            <a:ext cx="455830" cy="257113"/>
          </a:xfrm>
        </p:spPr>
        <p:txBody>
          <a:bodyPr/>
          <a:lstStyle/>
          <a:p>
            <a:fld id="{FB3508C7-2FE0-4945-9CBD-863E05F850D2}" type="slidenum">
              <a:rPr lang="ja-JP" altLang="en-US" sz="1200" b="0" smtClean="0">
                <a:solidFill>
                  <a:schemeClr val="bg1">
                    <a:lumMod val="50000"/>
                  </a:schemeClr>
                </a:solidFill>
                <a:latin typeface="游ゴシック Medium" panose="020B0500000000000000" pitchFamily="50" charset="-128"/>
                <a:ea typeface="游ゴシック Medium" panose="020B0500000000000000" pitchFamily="50" charset="-128"/>
              </a:rPr>
              <a:pPr/>
              <a:t>4</a:t>
            </a:fld>
            <a:endParaRPr lang="ja-JP" altLang="en-US" sz="1200" b="0">
              <a:solidFill>
                <a:schemeClr val="bg1">
                  <a:lumMod val="50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01809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olidFill>
                  <a:schemeClr val="accent1"/>
                </a:solidFill>
                <a:latin typeface="游ゴシック" panose="020B0400000000000000" pitchFamily="50" charset="-128"/>
                <a:ea typeface="游ゴシック" panose="020B0400000000000000" pitchFamily="50" charset="-128"/>
              </a:rPr>
              <a:t>開始までに必要な事項</a:t>
            </a:r>
            <a:endParaRPr kumimoji="1" lang="ja-JP" altLang="en-US">
              <a:solidFill>
                <a:schemeClr val="accent1"/>
              </a:solidFill>
              <a:latin typeface="游ゴシック" panose="020B0400000000000000" pitchFamily="50" charset="-128"/>
              <a:ea typeface="游ゴシック" panose="020B0400000000000000" pitchFamily="50" charset="-128"/>
            </a:endParaRPr>
          </a:p>
        </p:txBody>
      </p:sp>
      <p:sp>
        <p:nvSpPr>
          <p:cNvPr id="4" name="テキスト プレースホルダー 3"/>
          <p:cNvSpPr>
            <a:spLocks noGrp="1"/>
          </p:cNvSpPr>
          <p:nvPr>
            <p:ph type="body" sz="quarter" idx="12"/>
          </p:nvPr>
        </p:nvSpPr>
        <p:spPr/>
        <p:txBody>
          <a:bodyPr/>
          <a:lstStyle/>
          <a:p>
            <a:r>
              <a:rPr lang="ja-JP" altLang="en-US">
                <a:solidFill>
                  <a:schemeClr val="tx1">
                    <a:lumMod val="65000"/>
                    <a:lumOff val="35000"/>
                  </a:schemeClr>
                </a:solidFill>
                <a:latin typeface="游ゴシック" panose="020B0400000000000000" pitchFamily="50" charset="-128"/>
                <a:ea typeface="游ゴシック" panose="020B0400000000000000" pitchFamily="50" charset="-128"/>
              </a:rPr>
              <a:t>開始までに必要な事項</a:t>
            </a:r>
            <a:endParaRPr lang="en-US" altLang="ja-JP">
              <a:solidFill>
                <a:schemeClr val="tx1">
                  <a:lumMod val="65000"/>
                  <a:lumOff val="35000"/>
                </a:schemeClr>
              </a:solidFill>
              <a:latin typeface="游ゴシック" panose="020B0400000000000000" pitchFamily="50" charset="-128"/>
              <a:ea typeface="游ゴシック" panose="020B0400000000000000" pitchFamily="50" charset="-128"/>
            </a:endParaRPr>
          </a:p>
          <a:p>
            <a:pPr lvl="1"/>
            <a:r>
              <a:rPr kumimoji="1" lang="ja-JP" altLang="en-US" sz="1800">
                <a:solidFill>
                  <a:schemeClr val="tx1">
                    <a:lumMod val="65000"/>
                    <a:lumOff val="35000"/>
                  </a:schemeClr>
                </a:solidFill>
                <a:latin typeface="游ゴシック Medium" panose="020B0500000000000000" pitchFamily="50" charset="-128"/>
                <a:ea typeface="游ゴシック Medium" panose="020B0500000000000000" pitchFamily="50" charset="-128"/>
              </a:rPr>
              <a:t>手順書の作成</a:t>
            </a:r>
            <a:endParaRPr kumimoji="1" lang="en-US" altLang="ja-JP" sz="180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lvl="1"/>
            <a:r>
              <a:rPr kumimoji="1" lang="ja-JP" altLang="en-US" sz="1800">
                <a:solidFill>
                  <a:schemeClr val="tx1">
                    <a:lumMod val="65000"/>
                    <a:lumOff val="35000"/>
                  </a:schemeClr>
                </a:solidFill>
                <a:latin typeface="游ゴシック Medium" panose="020B0500000000000000" pitchFamily="50" charset="-128"/>
                <a:ea typeface="游ゴシック Medium" panose="020B0500000000000000" pitchFamily="50" charset="-128"/>
              </a:rPr>
              <a:t>契約書の締結</a:t>
            </a:r>
            <a:endParaRPr kumimoji="1" lang="en-US" altLang="ja-JP" sz="180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lvl="1"/>
            <a:r>
              <a:rPr kumimoji="1" lang="ja-JP" altLang="en-US" sz="1800">
                <a:solidFill>
                  <a:schemeClr val="tx1">
                    <a:lumMod val="65000"/>
                    <a:lumOff val="35000"/>
                  </a:schemeClr>
                </a:solidFill>
                <a:latin typeface="游ゴシック Medium" panose="020B0500000000000000" pitchFamily="50" charset="-128"/>
                <a:ea typeface="游ゴシック Medium" panose="020B0500000000000000" pitchFamily="50" charset="-128"/>
              </a:rPr>
              <a:t>トレーニング</a:t>
            </a:r>
            <a:endParaRPr kumimoji="1" lang="en-US" altLang="ja-JP" sz="180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lvl="2">
              <a:buClr>
                <a:schemeClr val="bg1">
                  <a:lumMod val="50000"/>
                </a:schemeClr>
              </a:buClr>
            </a:pPr>
            <a:r>
              <a:rPr lang="en-US" altLang="ja-JP" sz="1600">
                <a:solidFill>
                  <a:schemeClr val="tx1">
                    <a:lumMod val="65000"/>
                    <a:lumOff val="35000"/>
                  </a:schemeClr>
                </a:solidFill>
                <a:latin typeface="游ゴシック Medium" panose="020B0500000000000000" pitchFamily="50" charset="-128"/>
                <a:ea typeface="游ゴシック Medium" panose="020B0500000000000000" pitchFamily="50" charset="-128"/>
              </a:rPr>
              <a:t>GCP</a:t>
            </a:r>
            <a:r>
              <a:rPr lang="ja-JP" altLang="en-US" sz="1600">
                <a:solidFill>
                  <a:schemeClr val="tx1">
                    <a:lumMod val="65000"/>
                    <a:lumOff val="35000"/>
                  </a:schemeClr>
                </a:solidFill>
                <a:latin typeface="游ゴシック Medium" panose="020B0500000000000000" pitchFamily="50" charset="-128"/>
                <a:ea typeface="游ゴシック Medium" panose="020B0500000000000000" pitchFamily="50" charset="-128"/>
              </a:rPr>
              <a:t>｜国が定めた「医薬品の臨床試験の実施の基準に関する省令」（</a:t>
            </a:r>
            <a:r>
              <a:rPr lang="en-US" altLang="ja-JP" sz="1600">
                <a:solidFill>
                  <a:schemeClr val="tx1">
                    <a:lumMod val="65000"/>
                    <a:lumOff val="35000"/>
                  </a:schemeClr>
                </a:solidFill>
                <a:latin typeface="游ゴシック Medium" panose="020B0500000000000000" pitchFamily="50" charset="-128"/>
                <a:ea typeface="游ゴシック Medium" panose="020B0500000000000000" pitchFamily="50" charset="-128"/>
              </a:rPr>
              <a:t>Good</a:t>
            </a:r>
            <a:r>
              <a:rPr lang="ja-JP" altLang="en-US" sz="160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en-US" altLang="ja-JP" sz="1600">
                <a:solidFill>
                  <a:schemeClr val="tx1">
                    <a:lumMod val="65000"/>
                    <a:lumOff val="35000"/>
                  </a:schemeClr>
                </a:solidFill>
                <a:latin typeface="游ゴシック Medium" panose="020B0500000000000000" pitchFamily="50" charset="-128"/>
                <a:ea typeface="游ゴシック Medium" panose="020B0500000000000000" pitchFamily="50" charset="-128"/>
              </a:rPr>
              <a:t>Clinical</a:t>
            </a:r>
            <a:r>
              <a:rPr lang="ja-JP" altLang="en-US" sz="160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en-US" altLang="ja-JP" sz="1600">
                <a:solidFill>
                  <a:schemeClr val="tx1">
                    <a:lumMod val="65000"/>
                    <a:lumOff val="35000"/>
                  </a:schemeClr>
                </a:solidFill>
                <a:latin typeface="游ゴシック Medium" panose="020B0500000000000000" pitchFamily="50" charset="-128"/>
                <a:ea typeface="游ゴシック Medium" panose="020B0500000000000000" pitchFamily="50" charset="-128"/>
              </a:rPr>
              <a:t>Practice</a:t>
            </a:r>
            <a:r>
              <a:rPr lang="ja-JP" altLang="en-US" sz="1600">
                <a:solidFill>
                  <a:schemeClr val="tx1">
                    <a:lumMod val="65000"/>
                    <a:lumOff val="35000"/>
                  </a:schemeClr>
                </a:solidFill>
                <a:latin typeface="游ゴシック Medium" panose="020B0500000000000000" pitchFamily="50" charset="-128"/>
                <a:ea typeface="游ゴシック Medium" panose="020B0500000000000000" pitchFamily="50" charset="-128"/>
              </a:rPr>
              <a:t>の略）という規則</a:t>
            </a:r>
            <a:endParaRPr lang="en-US" altLang="ja-JP" sz="160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lvl="2">
              <a:buClr>
                <a:schemeClr val="bg1">
                  <a:lumMod val="50000"/>
                </a:schemeClr>
              </a:buClr>
            </a:pPr>
            <a:r>
              <a:rPr lang="ja-JP" altLang="en-US" sz="1600">
                <a:solidFill>
                  <a:schemeClr val="tx1">
                    <a:lumMod val="65000"/>
                    <a:lumOff val="35000"/>
                  </a:schemeClr>
                </a:solidFill>
                <a:latin typeface="游ゴシック Medium" panose="020B0500000000000000" pitchFamily="50" charset="-128"/>
                <a:ea typeface="游ゴシック Medium" panose="020B0500000000000000" pitchFamily="50" charset="-128"/>
              </a:rPr>
              <a:t>疾患評価｜</a:t>
            </a:r>
            <a:r>
              <a:rPr lang="en-US" altLang="ja-JP" sz="1600" err="1">
                <a:solidFill>
                  <a:schemeClr val="tx1">
                    <a:lumMod val="65000"/>
                    <a:lumOff val="35000"/>
                  </a:schemeClr>
                </a:solidFill>
                <a:latin typeface="游ゴシック Medium" panose="020B0500000000000000" pitchFamily="50" charset="-128"/>
                <a:ea typeface="游ゴシック Medium" panose="020B0500000000000000" pitchFamily="50" charset="-128"/>
              </a:rPr>
              <a:t>eCOA</a:t>
            </a:r>
            <a:r>
              <a:rPr lang="ja-JP" altLang="en-US" sz="1600">
                <a:solidFill>
                  <a:schemeClr val="tx1">
                    <a:lumMod val="65000"/>
                    <a:lumOff val="35000"/>
                  </a:schemeClr>
                </a:solidFill>
                <a:latin typeface="游ゴシック Medium" panose="020B0500000000000000" pitchFamily="50" charset="-128"/>
                <a:ea typeface="游ゴシック Medium" panose="020B0500000000000000" pitchFamily="50" charset="-128"/>
              </a:rPr>
              <a:t>　（タブレット）</a:t>
            </a:r>
          </a:p>
          <a:p>
            <a:pPr lvl="2">
              <a:buClr>
                <a:schemeClr val="bg1">
                  <a:lumMod val="50000"/>
                </a:schemeClr>
              </a:buClr>
            </a:pPr>
            <a:r>
              <a:rPr lang="ja-JP" altLang="en-US" sz="1600">
                <a:solidFill>
                  <a:schemeClr val="tx1">
                    <a:lumMod val="65000"/>
                    <a:lumOff val="35000"/>
                  </a:schemeClr>
                </a:solidFill>
                <a:latin typeface="游ゴシック Medium" panose="020B0500000000000000" pitchFamily="50" charset="-128"/>
                <a:ea typeface="游ゴシック Medium" panose="020B0500000000000000" pitchFamily="50" charset="-128"/>
              </a:rPr>
              <a:t>採血や採尿の検体の取り扱い</a:t>
            </a:r>
            <a:endParaRPr lang="en-US" altLang="ja-JP" sz="1600">
              <a:solidFill>
                <a:schemeClr val="tx1">
                  <a:lumMod val="65000"/>
                  <a:lumOff val="35000"/>
                </a:schemeClr>
              </a:solidFill>
              <a:latin typeface="游ゴシック Medium" panose="020B0500000000000000" pitchFamily="50" charset="-128"/>
              <a:ea typeface="游ゴシック Medium" panose="020B0500000000000000" pitchFamily="50" charset="-128"/>
            </a:endParaRPr>
          </a:p>
        </p:txBody>
      </p:sp>
      <p:sp>
        <p:nvSpPr>
          <p:cNvPr id="5" name="スライド番号プレースホルダー 2"/>
          <p:cNvSpPr>
            <a:spLocks noGrp="1"/>
          </p:cNvSpPr>
          <p:nvPr>
            <p:ph type="sldNum" sz="quarter" idx="11"/>
          </p:nvPr>
        </p:nvSpPr>
        <p:spPr>
          <a:xfrm>
            <a:off x="11532604" y="6592267"/>
            <a:ext cx="455830" cy="257113"/>
          </a:xfrm>
        </p:spPr>
        <p:txBody>
          <a:bodyPr/>
          <a:lstStyle/>
          <a:p>
            <a:fld id="{FB3508C7-2FE0-4945-9CBD-863E05F850D2}" type="slidenum">
              <a:rPr lang="ja-JP" altLang="en-US" sz="1200" b="0" smtClean="0">
                <a:solidFill>
                  <a:schemeClr val="bg1">
                    <a:lumMod val="50000"/>
                  </a:schemeClr>
                </a:solidFill>
                <a:latin typeface="游ゴシック Medium" panose="020B0500000000000000" pitchFamily="50" charset="-128"/>
                <a:ea typeface="游ゴシック Medium" panose="020B0500000000000000" pitchFamily="50" charset="-128"/>
              </a:rPr>
              <a:pPr/>
              <a:t>5</a:t>
            </a:fld>
            <a:endParaRPr lang="ja-JP" altLang="en-US" sz="1200" b="0">
              <a:solidFill>
                <a:schemeClr val="bg1">
                  <a:lumMod val="50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27669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sz="2000" b="0">
                <a:solidFill>
                  <a:schemeClr val="accent1"/>
                </a:solidFill>
                <a:latin typeface="游ゴシック" panose="020B0400000000000000" pitchFamily="50" charset="-128"/>
                <a:ea typeface="游ゴシック" panose="020B0400000000000000" pitchFamily="50" charset="-128"/>
              </a:rPr>
              <a:t>補足資料｜</a:t>
            </a:r>
            <a:r>
              <a:rPr lang="ja-JP" altLang="en-US">
                <a:solidFill>
                  <a:schemeClr val="accent1"/>
                </a:solidFill>
                <a:latin typeface="游ゴシック" panose="020B0400000000000000" pitchFamily="50" charset="-128"/>
                <a:ea typeface="游ゴシック" panose="020B0400000000000000" pitchFamily="50" charset="-128"/>
              </a:rPr>
              <a:t>治験とは</a:t>
            </a:r>
          </a:p>
        </p:txBody>
      </p:sp>
      <p:grpSp>
        <p:nvGrpSpPr>
          <p:cNvPr id="6" name="グループ化 5"/>
          <p:cNvGrpSpPr/>
          <p:nvPr/>
        </p:nvGrpSpPr>
        <p:grpSpPr>
          <a:xfrm>
            <a:off x="1307468" y="1232756"/>
            <a:ext cx="5366320" cy="4782739"/>
            <a:chOff x="1540056" y="1124744"/>
            <a:chExt cx="6284136" cy="5600744"/>
          </a:xfrm>
        </p:grpSpPr>
        <p:sp>
          <p:nvSpPr>
            <p:cNvPr id="3" name="円/楕円 2"/>
            <p:cNvSpPr/>
            <p:nvPr/>
          </p:nvSpPr>
          <p:spPr>
            <a:xfrm>
              <a:off x="1540056" y="1124744"/>
              <a:ext cx="6284136" cy="5591015"/>
            </a:xfrm>
            <a:prstGeom prst="ellipse">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ctr"/>
              <a:endParaRPr lang="ja-JP" altLang="en-US" sz="3200">
                <a:solidFill>
                  <a:schemeClr val="tx1"/>
                </a:solidFill>
                <a:latin typeface="游ゴシック Medium" panose="020B0500000000000000" pitchFamily="50" charset="-128"/>
                <a:ea typeface="游ゴシック Medium" panose="020B0500000000000000" pitchFamily="50" charset="-128"/>
              </a:endParaRPr>
            </a:p>
          </p:txBody>
        </p:sp>
        <p:sp>
          <p:nvSpPr>
            <p:cNvPr id="13" name="円/楕円 12"/>
            <p:cNvSpPr/>
            <p:nvPr/>
          </p:nvSpPr>
          <p:spPr>
            <a:xfrm>
              <a:off x="2331331" y="2397482"/>
              <a:ext cx="4701586" cy="4317950"/>
            </a:xfrm>
            <a:prstGeom prst="ellipse">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ja-JP" altLang="en-US" sz="3200">
                <a:solidFill>
                  <a:schemeClr val="tx1"/>
                </a:solidFill>
                <a:latin typeface="游ゴシック Medium" panose="020B0500000000000000" pitchFamily="50" charset="-128"/>
                <a:ea typeface="游ゴシック Medium" panose="020B0500000000000000" pitchFamily="50" charset="-128"/>
              </a:endParaRPr>
            </a:p>
          </p:txBody>
        </p:sp>
        <p:sp>
          <p:nvSpPr>
            <p:cNvPr id="14" name="円/楕円 13"/>
            <p:cNvSpPr/>
            <p:nvPr/>
          </p:nvSpPr>
          <p:spPr>
            <a:xfrm>
              <a:off x="3150662" y="3694382"/>
              <a:ext cx="3062927" cy="3031106"/>
            </a:xfrm>
            <a:prstGeom prst="ellipse">
              <a:avLst/>
            </a:prstGeom>
            <a:solidFill>
              <a:schemeClr val="bg1">
                <a:lumMod val="85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ja-JP" altLang="en-US" sz="3200">
                <a:solidFill>
                  <a:schemeClr val="tx1"/>
                </a:solidFill>
                <a:latin typeface="游ゴシック Medium" panose="020B0500000000000000" pitchFamily="50" charset="-128"/>
                <a:ea typeface="游ゴシック Medium" panose="020B0500000000000000" pitchFamily="50" charset="-128"/>
              </a:endParaRPr>
            </a:p>
          </p:txBody>
        </p:sp>
        <p:sp>
          <p:nvSpPr>
            <p:cNvPr id="7" name="正方形/長方形 6"/>
            <p:cNvSpPr/>
            <p:nvPr/>
          </p:nvSpPr>
          <p:spPr>
            <a:xfrm>
              <a:off x="2417090" y="1221192"/>
              <a:ext cx="4530068" cy="12004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a:solidFill>
                    <a:schemeClr val="accent1"/>
                  </a:solidFill>
                  <a:latin typeface="游ゴシック" panose="020B0400000000000000" pitchFamily="50" charset="-128"/>
                  <a:ea typeface="游ゴシック" panose="020B0400000000000000" pitchFamily="50" charset="-128"/>
                </a:rPr>
                <a:t>臨床研究</a:t>
              </a:r>
              <a:endParaRPr lang="en-US" altLang="ja-JP" sz="2400" b="1">
                <a:solidFill>
                  <a:schemeClr val="accent1"/>
                </a:solidFill>
                <a:latin typeface="游ゴシック" panose="020B0400000000000000" pitchFamily="50" charset="-128"/>
                <a:ea typeface="游ゴシック" panose="020B0400000000000000" pitchFamily="50" charset="-128"/>
              </a:endParaRPr>
            </a:p>
            <a:p>
              <a:pPr algn="ct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人を対象とする医学的研究</a:t>
              </a:r>
            </a:p>
          </p:txBody>
        </p:sp>
        <p:sp>
          <p:nvSpPr>
            <p:cNvPr id="16" name="正方形/長方形 15"/>
            <p:cNvSpPr/>
            <p:nvPr/>
          </p:nvSpPr>
          <p:spPr>
            <a:xfrm>
              <a:off x="2570129" y="2337934"/>
              <a:ext cx="4223990" cy="1582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a:solidFill>
                    <a:schemeClr val="accent1"/>
                  </a:solidFill>
                  <a:latin typeface="游ゴシック" panose="020B0400000000000000" pitchFamily="50" charset="-128"/>
                  <a:ea typeface="游ゴシック" panose="020B0400000000000000" pitchFamily="50" charset="-128"/>
                </a:rPr>
                <a:t>臨床試験</a:t>
              </a:r>
              <a:endParaRPr lang="en-US" altLang="ja-JP" sz="2400" b="1">
                <a:solidFill>
                  <a:schemeClr val="accent1"/>
                </a:solidFill>
                <a:latin typeface="游ゴシック" panose="020B0400000000000000" pitchFamily="50" charset="-128"/>
                <a:ea typeface="游ゴシック" panose="020B0400000000000000" pitchFamily="50" charset="-128"/>
              </a:endParaRPr>
            </a:p>
            <a:p>
              <a:pPr algn="ct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臨床研究のうち介入研究</a:t>
              </a:r>
              <a:endParaRPr lang="en-US" altLang="ja-JP">
                <a:solidFill>
                  <a:schemeClr val="tx1">
                    <a:lumMod val="65000"/>
                    <a:lumOff val="35000"/>
                  </a:schemeClr>
                </a:solidFill>
                <a:latin typeface="游ゴシック Medium" panose="020B0500000000000000" pitchFamily="50" charset="-128"/>
                <a:ea typeface="游ゴシック Medium" panose="020B0500000000000000" pitchFamily="50" charset="-128"/>
              </a:endParaRPr>
            </a:p>
          </p:txBody>
        </p:sp>
        <p:sp>
          <p:nvSpPr>
            <p:cNvPr id="17" name="正方形/長方形 16"/>
            <p:cNvSpPr/>
            <p:nvPr/>
          </p:nvSpPr>
          <p:spPr>
            <a:xfrm>
              <a:off x="2570130" y="4390684"/>
              <a:ext cx="4223989" cy="1636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a:solidFill>
                    <a:schemeClr val="accent1"/>
                  </a:solidFill>
                  <a:latin typeface="游ゴシック" panose="020B0400000000000000" pitchFamily="50" charset="-128"/>
                  <a:ea typeface="游ゴシック" panose="020B0400000000000000" pitchFamily="50" charset="-128"/>
                </a:rPr>
                <a:t>治験</a:t>
              </a:r>
              <a:endParaRPr lang="en-US" altLang="ja-JP" sz="2400" b="1">
                <a:solidFill>
                  <a:schemeClr val="accent1"/>
                </a:solidFill>
                <a:latin typeface="游ゴシック" panose="020B0400000000000000" pitchFamily="50" charset="-128"/>
                <a:ea typeface="游ゴシック" panose="020B0400000000000000" pitchFamily="50" charset="-128"/>
              </a:endParaRPr>
            </a:p>
            <a:p>
              <a:pPr algn="ct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臨床試験の</a:t>
              </a:r>
              <a:endParaRPr lang="en-US" altLang="ja-JP">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algn="ct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うち国に医薬品</a:t>
              </a:r>
              <a:r>
                <a:rPr lang="en-US" altLang="ja-JP">
                  <a:solidFill>
                    <a:schemeClr val="tx1">
                      <a:lumMod val="65000"/>
                      <a:lumOff val="35000"/>
                    </a:schemeClr>
                  </a:solidFill>
                  <a:latin typeface="游ゴシック Medium" panose="020B0500000000000000" pitchFamily="50" charset="-128"/>
                  <a:ea typeface="游ゴシック Medium" panose="020B0500000000000000" pitchFamily="50" charset="-128"/>
                </a:rPr>
                <a:t>/</a:t>
              </a:r>
            </a:p>
            <a:p>
              <a:pPr algn="ct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医療機器を承認</a:t>
              </a:r>
              <a:endParaRPr lang="en-US" altLang="ja-JP">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algn="ct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してもらうため</a:t>
              </a:r>
              <a:endParaRPr lang="en-US" altLang="ja-JP">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algn="ct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の試験</a:t>
              </a:r>
            </a:p>
          </p:txBody>
        </p:sp>
      </p:grpSp>
      <p:sp>
        <p:nvSpPr>
          <p:cNvPr id="21" name="テキスト プレースホルダー 3"/>
          <p:cNvSpPr>
            <a:spLocks noGrp="1"/>
          </p:cNvSpPr>
          <p:nvPr>
            <p:ph type="body" sz="quarter" idx="12"/>
          </p:nvPr>
        </p:nvSpPr>
        <p:spPr>
          <a:xfrm>
            <a:off x="7068108" y="2413837"/>
            <a:ext cx="4512597" cy="2412268"/>
          </a:xfrm>
        </p:spPr>
        <p:txBody>
          <a:bodyPr/>
          <a:lstStyle/>
          <a:p>
            <a:pPr marL="0" indent="0">
              <a:buNone/>
            </a:pPr>
            <a:r>
              <a:rPr lang="ja-JP" altLang="en-US" b="0">
                <a:solidFill>
                  <a:schemeClr val="tx1">
                    <a:lumMod val="65000"/>
                    <a:lumOff val="35000"/>
                  </a:schemeClr>
                </a:solidFill>
                <a:latin typeface="游ゴシック Medium" panose="020B0500000000000000" pitchFamily="50" charset="-128"/>
                <a:ea typeface="游ゴシック Medium" panose="020B0500000000000000" pitchFamily="50" charset="-128"/>
              </a:rPr>
              <a:t>人における試験を一般に「臨床試験」といいますが、「くすりの候補」を</a:t>
            </a:r>
            <a:br>
              <a:rPr lang="en-US" altLang="ja-JP" b="0">
                <a:solidFill>
                  <a:schemeClr val="tx1">
                    <a:lumMod val="65000"/>
                    <a:lumOff val="35000"/>
                  </a:schemeClr>
                </a:solidFill>
                <a:latin typeface="游ゴシック Medium" panose="020B0500000000000000" pitchFamily="50" charset="-128"/>
                <a:ea typeface="游ゴシック Medium" panose="020B0500000000000000" pitchFamily="50" charset="-128"/>
              </a:rPr>
            </a:br>
            <a:r>
              <a:rPr lang="ja-JP" altLang="en-US" b="0">
                <a:solidFill>
                  <a:schemeClr val="tx1">
                    <a:lumMod val="65000"/>
                    <a:lumOff val="35000"/>
                  </a:schemeClr>
                </a:solidFill>
                <a:latin typeface="游ゴシック Medium" panose="020B0500000000000000" pitchFamily="50" charset="-128"/>
                <a:ea typeface="游ゴシック Medium" panose="020B0500000000000000" pitchFamily="50" charset="-128"/>
              </a:rPr>
              <a:t>用いて国の承認を得るための成績を</a:t>
            </a:r>
            <a:br>
              <a:rPr lang="en-US" altLang="ja-JP" b="0">
                <a:solidFill>
                  <a:schemeClr val="tx1">
                    <a:lumMod val="65000"/>
                    <a:lumOff val="35000"/>
                  </a:schemeClr>
                </a:solidFill>
                <a:latin typeface="游ゴシック Medium" panose="020B0500000000000000" pitchFamily="50" charset="-128"/>
                <a:ea typeface="游ゴシック Medium" panose="020B0500000000000000" pitchFamily="50" charset="-128"/>
              </a:rPr>
            </a:br>
            <a:r>
              <a:rPr lang="ja-JP" altLang="en-US" b="0">
                <a:solidFill>
                  <a:schemeClr val="tx1">
                    <a:lumMod val="65000"/>
                    <a:lumOff val="35000"/>
                  </a:schemeClr>
                </a:solidFill>
                <a:latin typeface="游ゴシック Medium" panose="020B0500000000000000" pitchFamily="50" charset="-128"/>
                <a:ea typeface="游ゴシック Medium" panose="020B0500000000000000" pitchFamily="50" charset="-128"/>
              </a:rPr>
              <a:t>集める臨床試験は、特に「治験」と</a:t>
            </a:r>
            <a:br>
              <a:rPr lang="en-US" altLang="ja-JP" b="0">
                <a:solidFill>
                  <a:schemeClr val="tx1">
                    <a:lumMod val="65000"/>
                    <a:lumOff val="35000"/>
                  </a:schemeClr>
                </a:solidFill>
                <a:latin typeface="游ゴシック Medium" panose="020B0500000000000000" pitchFamily="50" charset="-128"/>
                <a:ea typeface="游ゴシック Medium" panose="020B0500000000000000" pitchFamily="50" charset="-128"/>
              </a:rPr>
            </a:br>
            <a:r>
              <a:rPr lang="ja-JP" altLang="en-US" b="0">
                <a:solidFill>
                  <a:schemeClr val="tx1">
                    <a:lumMod val="65000"/>
                    <a:lumOff val="35000"/>
                  </a:schemeClr>
                </a:solidFill>
                <a:latin typeface="游ゴシック Medium" panose="020B0500000000000000" pitchFamily="50" charset="-128"/>
                <a:ea typeface="游ゴシック Medium" panose="020B0500000000000000" pitchFamily="50" charset="-128"/>
              </a:rPr>
              <a:t>呼ばれています</a:t>
            </a:r>
            <a:endParaRPr kumimoji="1" lang="ja-JP" altLang="en-US" b="0">
              <a:solidFill>
                <a:schemeClr val="tx1">
                  <a:lumMod val="65000"/>
                  <a:lumOff val="35000"/>
                </a:schemeClr>
              </a:solidFill>
              <a:latin typeface="游ゴシック Medium" panose="020B0500000000000000" pitchFamily="50" charset="-128"/>
              <a:ea typeface="游ゴシック Medium" panose="020B0500000000000000" pitchFamily="50" charset="-128"/>
            </a:endParaRPr>
          </a:p>
        </p:txBody>
      </p:sp>
      <p:sp>
        <p:nvSpPr>
          <p:cNvPr id="22" name="フッター プレースホルダー 2">
            <a:extLst>
              <a:ext uri="{FF2B5EF4-FFF2-40B4-BE49-F238E27FC236}">
                <a16:creationId xmlns:a16="http://schemas.microsoft.com/office/drawing/2014/main" id="{11DC8E4D-BC74-4517-A45C-6D83907059EC}"/>
              </a:ext>
            </a:extLst>
          </p:cNvPr>
          <p:cNvSpPr txBox="1">
            <a:spLocks/>
          </p:cNvSpPr>
          <p:nvPr/>
        </p:nvSpPr>
        <p:spPr>
          <a:xfrm>
            <a:off x="876299" y="6583647"/>
            <a:ext cx="10439401" cy="265733"/>
          </a:xfrm>
          <a:prstGeom prst="rect">
            <a:avLst/>
          </a:prstGeom>
        </p:spPr>
        <p:txBody>
          <a:bodyPr anchor="b"/>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厚生労働省｜治験について（一般の方へ）　</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hlinkClick r:id="rId2"/>
              </a:rPr>
              <a:t>https://www.mhlw.go.jp/stf/seisakunitsuite/bunya/fukyu.html</a:t>
            </a:r>
            <a:endParaRPr lang="en-US" altLang="ja-JP" sz="1200">
              <a:solidFill>
                <a:schemeClr val="bg1">
                  <a:lumMod val="50000"/>
                </a:schemeClr>
              </a:solidFill>
              <a:latin typeface="游ゴシック Medium" panose="020B0500000000000000" pitchFamily="50" charset="-128"/>
              <a:ea typeface="游ゴシック Medium" panose="020B0500000000000000" pitchFamily="50" charset="-128"/>
            </a:endParaRPr>
          </a:p>
        </p:txBody>
      </p:sp>
      <p:sp>
        <p:nvSpPr>
          <p:cNvPr id="15" name="スライド番号プレースホルダー 2"/>
          <p:cNvSpPr>
            <a:spLocks noGrp="1"/>
          </p:cNvSpPr>
          <p:nvPr>
            <p:ph type="sldNum" sz="quarter" idx="11"/>
          </p:nvPr>
        </p:nvSpPr>
        <p:spPr>
          <a:xfrm>
            <a:off x="11532604" y="6592267"/>
            <a:ext cx="455830" cy="257113"/>
          </a:xfrm>
        </p:spPr>
        <p:txBody>
          <a:bodyPr/>
          <a:lstStyle/>
          <a:p>
            <a:fld id="{FB3508C7-2FE0-4945-9CBD-863E05F850D2}" type="slidenum">
              <a:rPr lang="ja-JP" altLang="en-US" sz="1200" b="0" smtClean="0">
                <a:solidFill>
                  <a:schemeClr val="bg1">
                    <a:lumMod val="50000"/>
                  </a:schemeClr>
                </a:solidFill>
                <a:latin typeface="游ゴシック Medium" panose="020B0500000000000000" pitchFamily="50" charset="-128"/>
                <a:ea typeface="游ゴシック Medium" panose="020B0500000000000000" pitchFamily="50" charset="-128"/>
              </a:rPr>
              <a:pPr/>
              <a:t>6</a:t>
            </a:fld>
            <a:endParaRPr lang="ja-JP" altLang="en-US" sz="1200" b="0">
              <a:solidFill>
                <a:schemeClr val="bg1">
                  <a:lumMod val="50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512658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0">
                <a:solidFill>
                  <a:schemeClr val="accent1"/>
                </a:solidFill>
                <a:latin typeface="游ゴシック" panose="020B0400000000000000" pitchFamily="50" charset="-128"/>
                <a:ea typeface="游ゴシック" panose="020B0400000000000000" pitchFamily="50" charset="-128"/>
              </a:rPr>
              <a:t>補足資料｜</a:t>
            </a:r>
            <a:r>
              <a:rPr kumimoji="1" lang="ja-JP" altLang="en-US">
                <a:solidFill>
                  <a:schemeClr val="accent1"/>
                </a:solidFill>
                <a:latin typeface="游ゴシック" panose="020B0400000000000000" pitchFamily="50" charset="-128"/>
                <a:ea typeface="游ゴシック" panose="020B0400000000000000" pitchFamily="50" charset="-128"/>
              </a:rPr>
              <a:t>有害事象と重篤な有害事象</a:t>
            </a:r>
          </a:p>
        </p:txBody>
      </p:sp>
      <p:sp>
        <p:nvSpPr>
          <p:cNvPr id="4" name="テキスト プレースホルダー 3"/>
          <p:cNvSpPr>
            <a:spLocks noGrp="1"/>
          </p:cNvSpPr>
          <p:nvPr>
            <p:ph type="body" sz="quarter" idx="12"/>
          </p:nvPr>
        </p:nvSpPr>
        <p:spPr>
          <a:xfrm>
            <a:off x="335359" y="837109"/>
            <a:ext cx="11521281" cy="5466729"/>
          </a:xfrm>
        </p:spPr>
        <p:txBody>
          <a:bodyPr/>
          <a:lstStyle/>
          <a:p>
            <a:pPr>
              <a:spcBef>
                <a:spcPts val="0"/>
              </a:spcBef>
            </a:pPr>
            <a:r>
              <a:rPr kumimoji="1" lang="ja-JP" altLang="en-US">
                <a:solidFill>
                  <a:schemeClr val="tx1">
                    <a:lumMod val="65000"/>
                    <a:lumOff val="35000"/>
                  </a:schemeClr>
                </a:solidFill>
                <a:latin typeface="游ゴシック" panose="020B0400000000000000" pitchFamily="50" charset="-128"/>
                <a:ea typeface="游ゴシック" panose="020B0400000000000000" pitchFamily="50" charset="-128"/>
              </a:rPr>
              <a:t>有害事象</a:t>
            </a:r>
            <a:endParaRPr kumimoji="1" lang="en-US" altLang="ja-JP">
              <a:solidFill>
                <a:schemeClr val="tx1">
                  <a:lumMod val="65000"/>
                  <a:lumOff val="35000"/>
                </a:schemeClr>
              </a:solidFill>
              <a:latin typeface="游ゴシック" panose="020B0400000000000000" pitchFamily="50" charset="-128"/>
              <a:ea typeface="游ゴシック" panose="020B0400000000000000" pitchFamily="50" charset="-128"/>
            </a:endParaRPr>
          </a:p>
          <a:p>
            <a:pPr lvl="1">
              <a:spcBef>
                <a:spcPts val="0"/>
              </a:spcBef>
            </a:pP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治験薬を投与された被験者に生じた全ての好ましくない又は意図しない疾病又はその徴候</a:t>
            </a:r>
            <a:r>
              <a:rPr lang="ja-JP" altLang="en-US" sz="1400">
                <a:solidFill>
                  <a:schemeClr val="tx1">
                    <a:lumMod val="65000"/>
                    <a:lumOff val="35000"/>
                  </a:schemeClr>
                </a:solidFill>
                <a:latin typeface="游ゴシック Medium" panose="020B0500000000000000" pitchFamily="50" charset="-128"/>
                <a:ea typeface="游ゴシック Medium" panose="020B0500000000000000" pitchFamily="50" charset="-128"/>
              </a:rPr>
              <a:t>（臨床検査値の異常を含む）</a:t>
            </a:r>
            <a:br>
              <a:rPr lang="en-US" altLang="ja-JP">
                <a:solidFill>
                  <a:schemeClr val="tx1">
                    <a:lumMod val="65000"/>
                    <a:lumOff val="35000"/>
                  </a:schemeClr>
                </a:solidFill>
                <a:latin typeface="游ゴシック Medium" panose="020B0500000000000000" pitchFamily="50" charset="-128"/>
                <a:ea typeface="游ゴシック Medium" panose="020B0500000000000000" pitchFamily="50" charset="-128"/>
              </a:rPr>
            </a:b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をいい、当該治験薬との因果関係の有無は問わない</a:t>
            </a:r>
            <a:endParaRPr lang="en-US" altLang="ja-JP">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a:spcBef>
                <a:spcPts val="0"/>
              </a:spcBef>
            </a:pPr>
            <a:r>
              <a:rPr kumimoji="1" lang="ja-JP" altLang="en-US">
                <a:solidFill>
                  <a:schemeClr val="tx1">
                    <a:lumMod val="65000"/>
                    <a:lumOff val="35000"/>
                  </a:schemeClr>
                </a:solidFill>
                <a:latin typeface="游ゴシック" panose="020B0400000000000000" pitchFamily="50" charset="-128"/>
                <a:ea typeface="游ゴシック" panose="020B0400000000000000" pitchFamily="50" charset="-128"/>
              </a:rPr>
              <a:t>重篤な有害事象</a:t>
            </a:r>
            <a:endParaRPr kumimoji="1" lang="en-US" altLang="ja-JP">
              <a:solidFill>
                <a:schemeClr val="tx1">
                  <a:lumMod val="65000"/>
                  <a:lumOff val="35000"/>
                </a:schemeClr>
              </a:solidFill>
              <a:latin typeface="游ゴシック" panose="020B0400000000000000" pitchFamily="50" charset="-128"/>
              <a:ea typeface="游ゴシック" panose="020B0400000000000000" pitchFamily="50" charset="-128"/>
            </a:endParaRPr>
          </a:p>
          <a:p>
            <a:pPr lvl="1">
              <a:spcBef>
                <a:spcPts val="0"/>
              </a:spcBef>
            </a:pP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死に至るもの</a:t>
            </a:r>
          </a:p>
          <a:p>
            <a:pPr lvl="1">
              <a:spcBef>
                <a:spcPts val="0"/>
              </a:spcBef>
            </a:pP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生命を脅かすもの</a:t>
            </a:r>
          </a:p>
          <a:p>
            <a:pPr lvl="1">
              <a:spcBef>
                <a:spcPts val="0"/>
              </a:spcBef>
            </a:pP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治療のための</a:t>
            </a:r>
            <a:r>
              <a:rPr lang="ja-JP" altLang="en-US" sz="2400" b="1">
                <a:solidFill>
                  <a:schemeClr val="accent1"/>
                </a:solidFill>
                <a:latin typeface="游ゴシック" panose="020B0400000000000000" pitchFamily="50" charset="-128"/>
                <a:ea typeface="游ゴシック" panose="020B0400000000000000" pitchFamily="50" charset="-128"/>
              </a:rPr>
              <a:t>入院</a:t>
            </a: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又は入院期間の延長が必要であるもの</a:t>
            </a:r>
          </a:p>
          <a:p>
            <a:pPr lvl="1">
              <a:spcBef>
                <a:spcPts val="0"/>
              </a:spcBef>
            </a:pP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永続的又は顕著な障害・機能不全に陥るもの</a:t>
            </a:r>
          </a:p>
          <a:p>
            <a:pPr lvl="1">
              <a:spcBef>
                <a:spcPts val="0"/>
              </a:spcBef>
            </a:pP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先天異常・先天性欠損を来すもの</a:t>
            </a:r>
          </a:p>
          <a:p>
            <a:pPr lvl="1">
              <a:spcBef>
                <a:spcPts val="0"/>
              </a:spcBef>
            </a:pP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その他の医学的に重要な状態と判断される事象又は反応</a:t>
            </a:r>
            <a:endParaRPr lang="en-US" altLang="ja-JP">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a:spcBef>
                <a:spcPts val="0"/>
              </a:spcBef>
            </a:pPr>
            <a:r>
              <a:rPr lang="ja-JP" altLang="en-US">
                <a:solidFill>
                  <a:schemeClr val="tx1">
                    <a:lumMod val="65000"/>
                    <a:lumOff val="35000"/>
                  </a:schemeClr>
                </a:solidFill>
                <a:latin typeface="游ゴシック" panose="020B0400000000000000" pitchFamily="50" charset="-128"/>
                <a:ea typeface="游ゴシック" panose="020B0400000000000000" pitchFamily="50" charset="-128"/>
              </a:rPr>
              <a:t>重篤な有害事象を知り得た場合</a:t>
            </a:r>
            <a:endParaRPr lang="en-US" altLang="ja-JP">
              <a:solidFill>
                <a:schemeClr val="tx1">
                  <a:lumMod val="65000"/>
                  <a:lumOff val="35000"/>
                </a:schemeClr>
              </a:solidFill>
              <a:latin typeface="游ゴシック" panose="020B0400000000000000" pitchFamily="50" charset="-128"/>
              <a:ea typeface="游ゴシック" panose="020B0400000000000000" pitchFamily="50" charset="-128"/>
            </a:endParaRPr>
          </a:p>
          <a:p>
            <a:pPr lvl="1">
              <a:spcBef>
                <a:spcPts val="0"/>
              </a:spcBef>
            </a:pPr>
            <a:r>
              <a:rPr lang="en-US" altLang="ja-JP" sz="2000" b="1">
                <a:solidFill>
                  <a:schemeClr val="accent1"/>
                </a:solidFill>
                <a:latin typeface="游ゴシック" panose="020B0400000000000000" pitchFamily="50" charset="-128"/>
                <a:ea typeface="游ゴシック" panose="020B0400000000000000" pitchFamily="50" charset="-128"/>
              </a:rPr>
              <a:t>24</a:t>
            </a:r>
            <a:r>
              <a:rPr lang="ja-JP" altLang="en-US" sz="2000" b="1">
                <a:solidFill>
                  <a:schemeClr val="accent1"/>
                </a:solidFill>
                <a:latin typeface="游ゴシック" panose="020B0400000000000000" pitchFamily="50" charset="-128"/>
                <a:ea typeface="游ゴシック" panose="020B0400000000000000" pitchFamily="50" charset="-128"/>
              </a:rPr>
              <a:t>時間以内</a:t>
            </a: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に治験依頼者に報告が必須のため、当院へご連絡ください</a:t>
            </a:r>
          </a:p>
          <a:p>
            <a:pPr lvl="1">
              <a:spcBef>
                <a:spcPts val="0"/>
              </a:spcBef>
            </a:pPr>
            <a:r>
              <a:rPr lang="ja-JP" altLang="en-US">
                <a:solidFill>
                  <a:schemeClr val="tx1">
                    <a:lumMod val="65000"/>
                    <a:lumOff val="35000"/>
                  </a:schemeClr>
                </a:solidFill>
                <a:latin typeface="游ゴシック Medium" panose="020B0500000000000000" pitchFamily="50" charset="-128"/>
                <a:ea typeface="游ゴシック Medium" panose="020B0500000000000000" pitchFamily="50" charset="-128"/>
              </a:rPr>
              <a:t>報告対象：治験薬との因果関係の有無にかかわらず発現した重篤な有害事象</a:t>
            </a:r>
            <a:endParaRPr kumimoji="1" lang="en-US" altLang="ja-JP">
              <a:solidFill>
                <a:schemeClr val="tx1">
                  <a:lumMod val="65000"/>
                  <a:lumOff val="35000"/>
                </a:schemeClr>
              </a:solidFill>
              <a:latin typeface="游ゴシック Medium" panose="020B0500000000000000" pitchFamily="50" charset="-128"/>
              <a:ea typeface="游ゴシック Medium" panose="020B0500000000000000" pitchFamily="50" charset="-128"/>
            </a:endParaRPr>
          </a:p>
        </p:txBody>
      </p:sp>
      <p:sp>
        <p:nvSpPr>
          <p:cNvPr id="5" name="スライド番号プレースホルダー 2"/>
          <p:cNvSpPr>
            <a:spLocks noGrp="1"/>
          </p:cNvSpPr>
          <p:nvPr>
            <p:ph type="sldNum" sz="quarter" idx="11"/>
          </p:nvPr>
        </p:nvSpPr>
        <p:spPr>
          <a:xfrm>
            <a:off x="11532604" y="6592267"/>
            <a:ext cx="455830" cy="257113"/>
          </a:xfrm>
        </p:spPr>
        <p:txBody>
          <a:bodyPr/>
          <a:lstStyle/>
          <a:p>
            <a:fld id="{FB3508C7-2FE0-4945-9CBD-863E05F850D2}" type="slidenum">
              <a:rPr lang="ja-JP" altLang="en-US" sz="1200" b="0" smtClean="0">
                <a:solidFill>
                  <a:schemeClr val="bg1">
                    <a:lumMod val="50000"/>
                  </a:schemeClr>
                </a:solidFill>
                <a:latin typeface="游ゴシック Medium" panose="020B0500000000000000" pitchFamily="50" charset="-128"/>
                <a:ea typeface="游ゴシック Medium" panose="020B0500000000000000" pitchFamily="50" charset="-128"/>
              </a:rPr>
              <a:pPr/>
              <a:t>7</a:t>
            </a:fld>
            <a:endParaRPr lang="ja-JP" altLang="en-US" sz="1200" b="0">
              <a:solidFill>
                <a:schemeClr val="bg1">
                  <a:lumMod val="50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99348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0">
                <a:solidFill>
                  <a:schemeClr val="accent1"/>
                </a:solidFill>
                <a:latin typeface="游ゴシック" panose="020B0400000000000000" pitchFamily="50" charset="-128"/>
                <a:ea typeface="游ゴシック" panose="020B0400000000000000" pitchFamily="50" charset="-128"/>
              </a:rPr>
              <a:t>補足資料｜ </a:t>
            </a:r>
            <a:r>
              <a:rPr kumimoji="1" lang="en-US" altLang="ja-JP">
                <a:solidFill>
                  <a:schemeClr val="accent1"/>
                </a:solidFill>
                <a:latin typeface="游ゴシック" panose="020B0400000000000000" pitchFamily="50" charset="-128"/>
                <a:ea typeface="游ゴシック" panose="020B0400000000000000" pitchFamily="50" charset="-128"/>
              </a:rPr>
              <a:t>ALCOA</a:t>
            </a:r>
            <a:r>
              <a:rPr lang="ja-JP" altLang="en-US">
                <a:solidFill>
                  <a:schemeClr val="accent1"/>
                </a:solidFill>
                <a:latin typeface="游ゴシック" panose="020B0400000000000000" pitchFamily="50" charset="-128"/>
                <a:ea typeface="游ゴシック" panose="020B0400000000000000" pitchFamily="50" charset="-128"/>
              </a:rPr>
              <a:t>｜</a:t>
            </a:r>
            <a:r>
              <a:rPr kumimoji="1" lang="ja-JP" altLang="en-US">
                <a:solidFill>
                  <a:schemeClr val="accent1"/>
                </a:solidFill>
                <a:latin typeface="游ゴシック" panose="020B0400000000000000" pitchFamily="50" charset="-128"/>
                <a:ea typeface="游ゴシック" panose="020B0400000000000000" pitchFamily="50" charset="-128"/>
              </a:rPr>
              <a:t>原資料</a:t>
            </a:r>
            <a:r>
              <a:rPr kumimoji="1" lang="en-US" altLang="ja-JP">
                <a:solidFill>
                  <a:schemeClr val="accent1"/>
                </a:solidFill>
                <a:latin typeface="游ゴシック" panose="020B0400000000000000" pitchFamily="50" charset="-128"/>
                <a:ea typeface="游ゴシック" panose="020B0400000000000000" pitchFamily="50" charset="-128"/>
              </a:rPr>
              <a:t>(</a:t>
            </a:r>
            <a:r>
              <a:rPr kumimoji="1" lang="ja-JP" altLang="en-US">
                <a:solidFill>
                  <a:schemeClr val="accent1"/>
                </a:solidFill>
                <a:latin typeface="游ゴシック" panose="020B0400000000000000" pitchFamily="50" charset="-128"/>
                <a:ea typeface="游ゴシック" panose="020B0400000000000000" pitchFamily="50" charset="-128"/>
              </a:rPr>
              <a:t>カルテ等</a:t>
            </a:r>
            <a:r>
              <a:rPr kumimoji="1" lang="en-US" altLang="ja-JP">
                <a:solidFill>
                  <a:schemeClr val="accent1"/>
                </a:solidFill>
                <a:latin typeface="游ゴシック" panose="020B0400000000000000" pitchFamily="50" charset="-128"/>
                <a:ea typeface="游ゴシック" panose="020B0400000000000000" pitchFamily="50" charset="-128"/>
              </a:rPr>
              <a:t>)</a:t>
            </a:r>
            <a:r>
              <a:rPr kumimoji="1" lang="ja-JP" altLang="en-US">
                <a:solidFill>
                  <a:schemeClr val="accent1"/>
                </a:solidFill>
                <a:latin typeface="游ゴシック" panose="020B0400000000000000" pitchFamily="50" charset="-128"/>
                <a:ea typeface="游ゴシック" panose="020B0400000000000000" pitchFamily="50" charset="-128"/>
              </a:rPr>
              <a:t>に求められる要件</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492" y="1016732"/>
            <a:ext cx="9147085" cy="5296688"/>
          </a:xfrm>
          <a:prstGeom prst="rect">
            <a:avLst/>
          </a:prstGeom>
        </p:spPr>
      </p:pic>
      <p:sp>
        <p:nvSpPr>
          <p:cNvPr id="6" name="フッター プレースホルダー 2">
            <a:extLst>
              <a:ext uri="{FF2B5EF4-FFF2-40B4-BE49-F238E27FC236}">
                <a16:creationId xmlns:a16="http://schemas.microsoft.com/office/drawing/2014/main" id="{11DC8E4D-BC74-4517-A45C-6D83907059EC}"/>
              </a:ext>
            </a:extLst>
          </p:cNvPr>
          <p:cNvSpPr txBox="1">
            <a:spLocks/>
          </p:cNvSpPr>
          <p:nvPr/>
        </p:nvSpPr>
        <p:spPr>
          <a:xfrm>
            <a:off x="876299" y="6583647"/>
            <a:ext cx="10439401" cy="265733"/>
          </a:xfrm>
          <a:prstGeom prst="rect">
            <a:avLst/>
          </a:prstGeom>
        </p:spPr>
        <p:txBody>
          <a:bodyPr anchor="b"/>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rPr>
              <a:t>EFPIA</a:t>
            </a:r>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 </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rPr>
              <a:t>Japan</a:t>
            </a:r>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｜「原資料」に求められるもの</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rPr>
              <a:t>ALCOA</a:t>
            </a:r>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の原則　</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hlinkClick r:id="rId3"/>
              </a:rPr>
              <a:t>http://efpia.jp/link/ALCOA_Traning_materials_for_web_F_J.pdf</a:t>
            </a:r>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　より引用</a:t>
            </a:r>
            <a:endParaRPr lang="en-US" altLang="ja-JP" sz="1200">
              <a:solidFill>
                <a:schemeClr val="bg1">
                  <a:lumMod val="50000"/>
                </a:schemeClr>
              </a:solidFill>
              <a:latin typeface="游ゴシック Medium" panose="020B0500000000000000" pitchFamily="50" charset="-128"/>
              <a:ea typeface="游ゴシック Medium" panose="020B0500000000000000" pitchFamily="50" charset="-128"/>
            </a:endParaRPr>
          </a:p>
        </p:txBody>
      </p:sp>
      <p:sp>
        <p:nvSpPr>
          <p:cNvPr id="8" name="スライド番号プレースホルダー 2"/>
          <p:cNvSpPr>
            <a:spLocks noGrp="1"/>
          </p:cNvSpPr>
          <p:nvPr>
            <p:ph type="sldNum" sz="quarter" idx="11"/>
          </p:nvPr>
        </p:nvSpPr>
        <p:spPr>
          <a:xfrm>
            <a:off x="11532604" y="6592267"/>
            <a:ext cx="455830" cy="257113"/>
          </a:xfrm>
        </p:spPr>
        <p:txBody>
          <a:bodyPr/>
          <a:lstStyle/>
          <a:p>
            <a:fld id="{FB3508C7-2FE0-4945-9CBD-863E05F850D2}" type="slidenum">
              <a:rPr lang="ja-JP" altLang="en-US" sz="1200" b="0" smtClean="0">
                <a:solidFill>
                  <a:schemeClr val="bg1">
                    <a:lumMod val="50000"/>
                  </a:schemeClr>
                </a:solidFill>
                <a:latin typeface="游ゴシック Medium" panose="020B0500000000000000" pitchFamily="50" charset="-128"/>
                <a:ea typeface="游ゴシック Medium" panose="020B0500000000000000" pitchFamily="50" charset="-128"/>
              </a:rPr>
              <a:pPr/>
              <a:t>8</a:t>
            </a:fld>
            <a:endParaRPr lang="ja-JP" altLang="en-US" sz="1200" b="0">
              <a:solidFill>
                <a:schemeClr val="bg1">
                  <a:lumMod val="50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88928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0">
                <a:solidFill>
                  <a:schemeClr val="accent1"/>
                </a:solidFill>
                <a:latin typeface="游ゴシック" panose="020B0400000000000000" pitchFamily="50" charset="-128"/>
                <a:ea typeface="游ゴシック" panose="020B0400000000000000" pitchFamily="50" charset="-128"/>
              </a:rPr>
              <a:t>補足資料｜</a:t>
            </a:r>
            <a:r>
              <a:rPr lang="ja-JP" altLang="en-US">
                <a:solidFill>
                  <a:schemeClr val="accent1"/>
                </a:solidFill>
                <a:latin typeface="游ゴシック" panose="020B0400000000000000" pitchFamily="50" charset="-128"/>
                <a:ea typeface="游ゴシック" panose="020B0400000000000000" pitchFamily="50" charset="-128"/>
              </a:rPr>
              <a:t>治験に係る診療の保険外併用療養費（図解）</a:t>
            </a:r>
            <a:endParaRPr kumimoji="1" lang="ja-JP" altLang="en-US">
              <a:solidFill>
                <a:schemeClr val="accent1"/>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1"/>
          </p:nvPr>
        </p:nvSpPr>
        <p:spPr/>
        <p:txBody>
          <a:bodyPr/>
          <a:lstStyle/>
          <a:p>
            <a:fld id="{FB3508C7-2FE0-4945-9CBD-863E05F850D2}" type="slidenum">
              <a:rPr lang="ja-JP" altLang="en-US" sz="1200" b="0" smtClean="0">
                <a:solidFill>
                  <a:schemeClr val="bg1">
                    <a:lumMod val="50000"/>
                  </a:schemeClr>
                </a:solidFill>
                <a:latin typeface="游ゴシック Medium" panose="020B0500000000000000" pitchFamily="50" charset="-128"/>
                <a:ea typeface="游ゴシック Medium" panose="020B0500000000000000" pitchFamily="50" charset="-128"/>
              </a:rPr>
              <a:pPr/>
              <a:t>9</a:t>
            </a:fld>
            <a:endParaRPr lang="ja-JP" altLang="en-US" sz="1200" b="0">
              <a:solidFill>
                <a:schemeClr val="bg1">
                  <a:lumMod val="50000"/>
                </a:schemeClr>
              </a:solidFill>
              <a:latin typeface="游ゴシック Medium" panose="020B0500000000000000" pitchFamily="50" charset="-128"/>
              <a:ea typeface="游ゴシック Medium" panose="020B0500000000000000" pitchFamily="50" charset="-128"/>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9" y="943577"/>
            <a:ext cx="8820980" cy="5271641"/>
          </a:xfrm>
          <a:prstGeom prst="rect">
            <a:avLst/>
          </a:prstGeom>
        </p:spPr>
      </p:pic>
      <p:sp>
        <p:nvSpPr>
          <p:cNvPr id="8" name="フッター プレースホルダー 2">
            <a:extLst>
              <a:ext uri="{FF2B5EF4-FFF2-40B4-BE49-F238E27FC236}">
                <a16:creationId xmlns:a16="http://schemas.microsoft.com/office/drawing/2014/main" id="{11DC8E4D-BC74-4517-A45C-6D83907059EC}"/>
              </a:ext>
            </a:extLst>
          </p:cNvPr>
          <p:cNvSpPr txBox="1">
            <a:spLocks/>
          </p:cNvSpPr>
          <p:nvPr/>
        </p:nvSpPr>
        <p:spPr>
          <a:xfrm>
            <a:off x="876299" y="6583647"/>
            <a:ext cx="10980341" cy="265733"/>
          </a:xfrm>
          <a:prstGeom prst="rect">
            <a:avLst/>
          </a:prstGeom>
        </p:spPr>
        <p:txBody>
          <a:bodyPr anchor="b"/>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rPr>
              <a:t>EFPIA</a:t>
            </a:r>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 </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rPr>
              <a:t>Japan</a:t>
            </a:r>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｜保険外併用療養費制度について　</a:t>
            </a:r>
            <a:r>
              <a:rPr lang="en-US" altLang="ja-JP" sz="1200">
                <a:solidFill>
                  <a:schemeClr val="bg1">
                    <a:lumMod val="50000"/>
                  </a:schemeClr>
                </a:solidFill>
                <a:latin typeface="游ゴシック Medium" panose="020B0500000000000000" pitchFamily="50" charset="-128"/>
                <a:ea typeface="游ゴシック Medium" panose="020B0500000000000000" pitchFamily="50" charset="-128"/>
                <a:hlinkClick r:id="rId3"/>
              </a:rPr>
              <a:t>http://efpia.jp/link/Special_or_specified_medical_care_coverage_system.pdf</a:t>
            </a:r>
            <a:r>
              <a:rPr lang="ja-JP" altLang="en-US" sz="1200">
                <a:solidFill>
                  <a:schemeClr val="bg1">
                    <a:lumMod val="50000"/>
                  </a:schemeClr>
                </a:solidFill>
                <a:latin typeface="游ゴシック Medium" panose="020B0500000000000000" pitchFamily="50" charset="-128"/>
                <a:ea typeface="游ゴシック Medium" panose="020B0500000000000000" pitchFamily="50" charset="-128"/>
              </a:rPr>
              <a:t>　より引用・一部追加</a:t>
            </a:r>
            <a:endParaRPr lang="en-US" altLang="ja-JP" sz="1200">
              <a:solidFill>
                <a:schemeClr val="bg1">
                  <a:lumMod val="50000"/>
                </a:schemeClr>
              </a:solidFill>
              <a:latin typeface="游ゴシック Medium" panose="020B0500000000000000" pitchFamily="50" charset="-128"/>
              <a:ea typeface="游ゴシック Medium" panose="020B0500000000000000" pitchFamily="50" charset="-128"/>
            </a:endParaRPr>
          </a:p>
        </p:txBody>
      </p:sp>
      <p:sp>
        <p:nvSpPr>
          <p:cNvPr id="9" name="テキスト プレースホルダー 3"/>
          <p:cNvSpPr>
            <a:spLocks noGrp="1"/>
          </p:cNvSpPr>
          <p:nvPr>
            <p:ph type="body" sz="quarter" idx="12"/>
          </p:nvPr>
        </p:nvSpPr>
        <p:spPr>
          <a:xfrm>
            <a:off x="3323692" y="3933056"/>
            <a:ext cx="3204356" cy="575667"/>
          </a:xfrm>
        </p:spPr>
        <p:txBody>
          <a:bodyPr/>
          <a:lstStyle/>
          <a:p>
            <a:pPr marL="0" indent="0">
              <a:spcBef>
                <a:spcPts val="0"/>
              </a:spcBef>
              <a:buNone/>
            </a:pPr>
            <a:r>
              <a:rPr kumimoji="1" lang="ja-JP" altLang="en-US">
                <a:solidFill>
                  <a:schemeClr val="bg1">
                    <a:lumMod val="50000"/>
                  </a:schemeClr>
                </a:solidFill>
                <a:latin typeface="游ゴシック" panose="020B0400000000000000" pitchFamily="50" charset="-128"/>
                <a:ea typeface="游ゴシック" panose="020B0400000000000000" pitchFamily="50" charset="-128"/>
              </a:rPr>
              <a:t>（治験薬投与中の期間）</a:t>
            </a:r>
            <a:endParaRPr kumimoji="1" lang="en-US" altLang="ja-JP">
              <a:solidFill>
                <a:schemeClr val="bg1">
                  <a:lumMod val="50000"/>
                </a:schemeClr>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78170588"/>
      </p:ext>
    </p:extLst>
  </p:cSld>
  <p:clrMapOvr>
    <a:masterClrMapping/>
  </p:clrMapOvr>
</p:sld>
</file>

<file path=ppt/theme/theme1.xml><?xml version="1.0" encoding="utf-8"?>
<a:theme xmlns:a="http://schemas.openxmlformats.org/drawingml/2006/main" name="presentation-design-2022-wide">
  <a:themeElements>
    <a:clrScheme name="2024の色">
      <a:dk1>
        <a:srgbClr val="000000"/>
      </a:dk1>
      <a:lt1>
        <a:srgbClr val="FFFFFF"/>
      </a:lt1>
      <a:dk2>
        <a:srgbClr val="44546A"/>
      </a:dk2>
      <a:lt2>
        <a:srgbClr val="E7E6E6"/>
      </a:lt2>
      <a:accent1>
        <a:srgbClr val="4F8BC2"/>
      </a:accent1>
      <a:accent2>
        <a:srgbClr val="FFBE98"/>
      </a:accent2>
      <a:accent3>
        <a:srgbClr val="A5A5A5"/>
      </a:accent3>
      <a:accent4>
        <a:srgbClr val="FFC000"/>
      </a:accent4>
      <a:accent5>
        <a:srgbClr val="5B9BD5"/>
      </a:accent5>
      <a:accent6>
        <a:srgbClr val="70AD47"/>
      </a:accent6>
      <a:hlink>
        <a:srgbClr val="0563C1"/>
      </a:hlink>
      <a:folHlink>
        <a:srgbClr val="954F72"/>
      </a:folHlink>
    </a:clrScheme>
    <a:fontScheme name="学会指定用">
      <a:majorFont>
        <a:latin typeface="ＭＳ ゴシック"/>
        <a:ea typeface="ＭＳ 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defPPr algn="just">
          <a:lnSpc>
            <a:spcPct val="140000"/>
          </a:lnSpc>
          <a:spcBef>
            <a:spcPct val="0"/>
          </a:spcBef>
          <a:spcAft>
            <a:spcPts val="600"/>
          </a:spcAft>
          <a:defRPr kumimoji="1" sz="1600" dirty="0" smtClean="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1eb7d7c-253b-4696-a713-8eee8b824366">
      <Terms xmlns="http://schemas.microsoft.com/office/infopath/2007/PartnerControls"/>
    </lcf76f155ced4ddcb4097134ff3c332f>
    <TaxCatchAll xmlns="c7bc69f9-78c5-42aa-8b4f-3d6c25951d4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5CBB1427685ED498673DE4B93081579" ma:contentTypeVersion="15" ma:contentTypeDescription="Create a new document." ma:contentTypeScope="" ma:versionID="4795f537c6d1fb777e7f8a79ae4840f1">
  <xsd:schema xmlns:xsd="http://www.w3.org/2001/XMLSchema" xmlns:xs="http://www.w3.org/2001/XMLSchema" xmlns:p="http://schemas.microsoft.com/office/2006/metadata/properties" xmlns:ns2="f1eb7d7c-253b-4696-a713-8eee8b824366" xmlns:ns3="c7bc69f9-78c5-42aa-8b4f-3d6c25951d49" targetNamespace="http://schemas.microsoft.com/office/2006/metadata/properties" ma:root="true" ma:fieldsID="9093b7558177f4ab9fcf975b523a34a7" ns2:_="" ns3:_="">
    <xsd:import namespace="f1eb7d7c-253b-4696-a713-8eee8b824366"/>
    <xsd:import namespace="c7bc69f9-78c5-42aa-8b4f-3d6c25951d4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eb7d7c-253b-4696-a713-8eee8b8243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9adb9bf-65a7-4dcd-b9fe-2cabe70ed69e"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7bc69f9-78c5-42aa-8b4f-3d6c25951d4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dfe476e-7b43-4141-9ffb-f03fb0313cdf}" ma:internalName="TaxCatchAll" ma:showField="CatchAllData" ma:web="c7bc69f9-78c5-42aa-8b4f-3d6c25951d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98C683-A6F3-4AF5-A0E8-D7957515A333}">
  <ds:schemaRefs>
    <ds:schemaRef ds:uri="c7bc69f9-78c5-42aa-8b4f-3d6c25951d49"/>
    <ds:schemaRef ds:uri="f1eb7d7c-253b-4696-a713-8eee8b82436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A86DA45-C689-421C-A098-77594D6F8252}">
  <ds:schemaRefs>
    <ds:schemaRef ds:uri="http://schemas.microsoft.com/sharepoint/v3/contenttype/forms"/>
  </ds:schemaRefs>
</ds:datastoreItem>
</file>

<file path=customXml/itemProps3.xml><?xml version="1.0" encoding="utf-8"?>
<ds:datastoreItem xmlns:ds="http://schemas.openxmlformats.org/officeDocument/2006/customXml" ds:itemID="{00D12EFF-0955-4E74-B3BE-EECF6305AC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eb7d7c-253b-4696-a713-8eee8b824366"/>
    <ds:schemaRef ds:uri="c7bc69f9-78c5-42aa-8b4f-3d6c25951d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939</Words>
  <Application>Microsoft Office PowerPoint</Application>
  <PresentationFormat>ワイド画面</PresentationFormat>
  <Paragraphs>109</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presentation-design-2022-wide</vt:lpstr>
      <vt:lpstr>治験実施に関する 貴院へのご協力依頼</vt:lpstr>
      <vt:lpstr>貴院にご協力いただきたい理由</vt:lpstr>
      <vt:lpstr>貴院にお願いしたい内容</vt:lpstr>
      <vt:lpstr>治験の登場者</vt:lpstr>
      <vt:lpstr>開始までに必要な事項</vt:lpstr>
      <vt:lpstr>補足資料｜治験とは</vt:lpstr>
      <vt:lpstr>補足資料｜有害事象と重篤な有害事象</vt:lpstr>
      <vt:lpstr>補足資料｜ ALCOA｜原資料(カルテ等)に求められる要件</vt:lpstr>
      <vt:lpstr>補足資料｜治験に係る診療の保険外併用療養費（図解）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治験実施に関する 貴院へのご協力依頼</dc:title>
  <dc:creator/>
  <cp:revision>2</cp:revision>
  <dcterms:created xsi:type="dcterms:W3CDTF">2022-07-06T06:22:47Z</dcterms:created>
  <dcterms:modified xsi:type="dcterms:W3CDTF">2024-09-12T00:09:41Z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0x01010055CBB1427685ED498673DE4B93081579</vt:lpwstr>
  </property>
  <property fmtid="{D5CDD505-2E9C-101B-9397-08002B2CF9AE}" pid="3" name="MediaServiceImageTags">
    <vt:lpwstr/>
  </property>
</Properties>
</file>